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Lst>
  <p:notesMasterIdLst>
    <p:notesMasterId r:id="rId18"/>
  </p:notesMasterIdLst>
  <p:sldIdLst>
    <p:sldId id="256" r:id="rId3"/>
    <p:sldId id="257" r:id="rId4"/>
    <p:sldId id="309" r:id="rId5"/>
    <p:sldId id="317" r:id="rId6"/>
    <p:sldId id="323" r:id="rId7"/>
    <p:sldId id="318" r:id="rId8"/>
    <p:sldId id="320" r:id="rId9"/>
    <p:sldId id="322" r:id="rId10"/>
    <p:sldId id="324" r:id="rId11"/>
    <p:sldId id="327" r:id="rId12"/>
    <p:sldId id="319" r:id="rId13"/>
    <p:sldId id="328" r:id="rId14"/>
    <p:sldId id="299" r:id="rId15"/>
    <p:sldId id="325" r:id="rId16"/>
    <p:sldId id="29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6" autoAdjust="0"/>
    <p:restoredTop sz="70445" autoAdjust="0"/>
  </p:normalViewPr>
  <p:slideViewPr>
    <p:cSldViewPr snapToGrid="0">
      <p:cViewPr varScale="1">
        <p:scale>
          <a:sx n="47" d="100"/>
          <a:sy n="47" d="100"/>
        </p:scale>
        <p:origin x="134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8.png"/></Relationships>
</file>

<file path=ppt/diagrams/_rels/data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ata4.xml.rels><?xml version="1.0" encoding="UTF-8" standalone="yes"?>
<Relationships xmlns="http://schemas.openxmlformats.org/package/2006/relationships"><Relationship Id="rId3" Type="http://schemas.openxmlformats.org/officeDocument/2006/relationships/hyperlink" Target="http://www.aarp.org/beyourownboss" TargetMode="External"/><Relationship Id="rId2" Type="http://schemas.openxmlformats.org/officeDocument/2006/relationships/hyperlink" Target="http://www.smallbizrc.org/" TargetMode="External"/><Relationship Id="rId1" Type="http://schemas.openxmlformats.org/officeDocument/2006/relationships/hyperlink" Target="http://www.aarp.org/startabusiness" TargetMode="External"/></Relationships>
</file>

<file path=ppt/diagrams/_rels/drawing1.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8.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rawing4.xml.rels><?xml version="1.0" encoding="UTF-8" standalone="yes"?>
<Relationships xmlns="http://schemas.openxmlformats.org/package/2006/relationships"><Relationship Id="rId3" Type="http://schemas.openxmlformats.org/officeDocument/2006/relationships/hyperlink" Target="http://www.aarp.org/beyourownboss" TargetMode="External"/><Relationship Id="rId2" Type="http://schemas.openxmlformats.org/officeDocument/2006/relationships/hyperlink" Target="http://www.smallbizrc.org/" TargetMode="External"/><Relationship Id="rId1" Type="http://schemas.openxmlformats.org/officeDocument/2006/relationships/hyperlink" Target="http://www.aarp.org/startabusines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AE797-0863-4BE0-9A47-E16EBA636A7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961E6A3-776F-42F1-A728-CC05F8163932}">
      <dgm:prSet custT="1"/>
      <dgm:spPr/>
      <dgm:t>
        <a:bodyPr/>
        <a:lstStyle/>
        <a:p>
          <a:pPr>
            <a:lnSpc>
              <a:spcPct val="100000"/>
            </a:lnSpc>
          </a:pPr>
          <a:r>
            <a:rPr lang="en-US" sz="4400" dirty="0">
              <a:solidFill>
                <a:schemeClr val="bg1"/>
              </a:solidFill>
              <a:latin typeface="+mj-lt"/>
            </a:rPr>
            <a:t>What IF?</a:t>
          </a:r>
        </a:p>
      </dgm:t>
    </dgm:pt>
    <dgm:pt modelId="{DF954A1F-06DC-41FE-A31F-A336860E72E2}" type="parTrans" cxnId="{BD242ED8-92B1-4578-992D-F3B9939CCACF}">
      <dgm:prSet/>
      <dgm:spPr/>
      <dgm:t>
        <a:bodyPr/>
        <a:lstStyle/>
        <a:p>
          <a:endParaRPr lang="en-US"/>
        </a:p>
      </dgm:t>
    </dgm:pt>
    <dgm:pt modelId="{B8343DA2-61F5-4971-9CCC-36DFEC2E5921}" type="sibTrans" cxnId="{BD242ED8-92B1-4578-992D-F3B9939CCACF}">
      <dgm:prSet/>
      <dgm:spPr/>
      <dgm:t>
        <a:bodyPr/>
        <a:lstStyle/>
        <a:p>
          <a:endParaRPr lang="en-US"/>
        </a:p>
      </dgm:t>
    </dgm:pt>
    <dgm:pt modelId="{ED8EE922-433B-4589-B2ED-C72F343CD01A}" type="pres">
      <dgm:prSet presAssocID="{8CAAE797-0863-4BE0-9A47-E16EBA636A78}" presName="root" presStyleCnt="0">
        <dgm:presLayoutVars>
          <dgm:dir/>
          <dgm:resizeHandles val="exact"/>
        </dgm:presLayoutVars>
      </dgm:prSet>
      <dgm:spPr/>
    </dgm:pt>
    <dgm:pt modelId="{B11D29DA-D8D0-4904-A6C4-2126F529C3C9}" type="pres">
      <dgm:prSet presAssocID="{D961E6A3-776F-42F1-A728-CC05F8163932}" presName="compNode" presStyleCnt="0"/>
      <dgm:spPr/>
    </dgm:pt>
    <dgm:pt modelId="{D46DE1AD-D5D3-4F8C-A55D-1C52CE915544}" type="pres">
      <dgm:prSet presAssocID="{D961E6A3-776F-42F1-A728-CC05F8163932}" presName="bgRect" presStyleLbl="bgShp" presStyleIdx="0" presStyleCnt="1"/>
      <dgm:spPr/>
    </dgm:pt>
    <dgm:pt modelId="{17F1B8BC-A347-427B-B07C-946E7B076071}" type="pres">
      <dgm:prSet presAssocID="{D961E6A3-776F-42F1-A728-CC05F8163932}"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lp"/>
        </a:ext>
      </dgm:extLst>
    </dgm:pt>
    <dgm:pt modelId="{65E592BF-7338-498A-90E8-728EE7681D8B}" type="pres">
      <dgm:prSet presAssocID="{D961E6A3-776F-42F1-A728-CC05F8163932}" presName="spaceRect" presStyleCnt="0"/>
      <dgm:spPr/>
    </dgm:pt>
    <dgm:pt modelId="{B573A602-9807-48E6-80A4-0D053E52BC2B}" type="pres">
      <dgm:prSet presAssocID="{D961E6A3-776F-42F1-A728-CC05F8163932}" presName="parTx" presStyleLbl="revTx" presStyleIdx="0" presStyleCnt="1">
        <dgm:presLayoutVars>
          <dgm:chMax val="0"/>
          <dgm:chPref val="0"/>
        </dgm:presLayoutVars>
      </dgm:prSet>
      <dgm:spPr/>
    </dgm:pt>
  </dgm:ptLst>
  <dgm:cxnLst>
    <dgm:cxn modelId="{2D45CA71-C844-46C1-AE43-70BF48335735}" type="presOf" srcId="{8CAAE797-0863-4BE0-9A47-E16EBA636A78}" destId="{ED8EE922-433B-4589-B2ED-C72F343CD01A}" srcOrd="0" destOrd="0" presId="urn:microsoft.com/office/officeart/2018/2/layout/IconVerticalSolidList"/>
    <dgm:cxn modelId="{BD242ED8-92B1-4578-992D-F3B9939CCACF}" srcId="{8CAAE797-0863-4BE0-9A47-E16EBA636A78}" destId="{D961E6A3-776F-42F1-A728-CC05F8163932}" srcOrd="0" destOrd="0" parTransId="{DF954A1F-06DC-41FE-A31F-A336860E72E2}" sibTransId="{B8343DA2-61F5-4971-9CCC-36DFEC2E5921}"/>
    <dgm:cxn modelId="{0903D3E4-B1ED-45C8-AE2B-322D64C72D64}" type="presOf" srcId="{D961E6A3-776F-42F1-A728-CC05F8163932}" destId="{B573A602-9807-48E6-80A4-0D053E52BC2B}" srcOrd="0" destOrd="0" presId="urn:microsoft.com/office/officeart/2018/2/layout/IconVerticalSolidList"/>
    <dgm:cxn modelId="{01A82915-715D-4B31-AF69-6EAB9D175273}" type="presParOf" srcId="{ED8EE922-433B-4589-B2ED-C72F343CD01A}" destId="{B11D29DA-D8D0-4904-A6C4-2126F529C3C9}" srcOrd="0" destOrd="0" presId="urn:microsoft.com/office/officeart/2018/2/layout/IconVerticalSolidList"/>
    <dgm:cxn modelId="{42236AE9-384C-412B-B35C-8719D538FA6C}" type="presParOf" srcId="{B11D29DA-D8D0-4904-A6C4-2126F529C3C9}" destId="{D46DE1AD-D5D3-4F8C-A55D-1C52CE915544}" srcOrd="0" destOrd="0" presId="urn:microsoft.com/office/officeart/2018/2/layout/IconVerticalSolidList"/>
    <dgm:cxn modelId="{F600C6CC-0F21-4593-A616-2916598032BF}" type="presParOf" srcId="{B11D29DA-D8D0-4904-A6C4-2126F529C3C9}" destId="{17F1B8BC-A347-427B-B07C-946E7B076071}" srcOrd="1" destOrd="0" presId="urn:microsoft.com/office/officeart/2018/2/layout/IconVerticalSolidList"/>
    <dgm:cxn modelId="{0F0CE045-4497-4D33-AC6A-9F1A82395AA3}" type="presParOf" srcId="{B11D29DA-D8D0-4904-A6C4-2126F529C3C9}" destId="{65E592BF-7338-498A-90E8-728EE7681D8B}" srcOrd="2" destOrd="0" presId="urn:microsoft.com/office/officeart/2018/2/layout/IconVerticalSolidList"/>
    <dgm:cxn modelId="{0476C367-BE6E-4CC2-98EF-8FCBACA7D823}" type="presParOf" srcId="{B11D29DA-D8D0-4904-A6C4-2126F529C3C9}" destId="{B573A602-9807-48E6-80A4-0D053E52BC2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336DCC-4344-47B3-97C7-1DAE24AD04C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76F1118-1619-4DD5-88B8-4F4AB4BE3B39}">
      <dgm:prSet/>
      <dgm:spPr/>
      <dgm:t>
        <a:bodyPr/>
        <a:lstStyle/>
        <a:p>
          <a:r>
            <a:rPr lang="en-US"/>
            <a:t>Freelancing</a:t>
          </a:r>
        </a:p>
      </dgm:t>
    </dgm:pt>
    <dgm:pt modelId="{B0750474-51CF-4F38-A135-2B3221B91957}" type="parTrans" cxnId="{06698A93-67C0-4986-948C-19DF5F32682A}">
      <dgm:prSet/>
      <dgm:spPr/>
      <dgm:t>
        <a:bodyPr/>
        <a:lstStyle/>
        <a:p>
          <a:endParaRPr lang="en-US"/>
        </a:p>
      </dgm:t>
    </dgm:pt>
    <dgm:pt modelId="{A9BAD88B-CA5A-4A03-8C3D-9C8189D04ABC}" type="sibTrans" cxnId="{06698A93-67C0-4986-948C-19DF5F32682A}">
      <dgm:prSet/>
      <dgm:spPr/>
      <dgm:t>
        <a:bodyPr/>
        <a:lstStyle/>
        <a:p>
          <a:endParaRPr lang="en-US"/>
        </a:p>
      </dgm:t>
    </dgm:pt>
    <dgm:pt modelId="{6C5BE78E-7560-4B7D-ABA7-E9261C17F18E}">
      <dgm:prSet/>
      <dgm:spPr/>
      <dgm:t>
        <a:bodyPr/>
        <a:lstStyle/>
        <a:p>
          <a:r>
            <a:rPr lang="en-US"/>
            <a:t>Side Hustle</a:t>
          </a:r>
        </a:p>
      </dgm:t>
    </dgm:pt>
    <dgm:pt modelId="{5D19B6C5-8786-46A3-8F6F-7759381B1DA2}" type="parTrans" cxnId="{C998E13A-18BC-444C-ABC7-45B4B0DD66E6}">
      <dgm:prSet/>
      <dgm:spPr/>
      <dgm:t>
        <a:bodyPr/>
        <a:lstStyle/>
        <a:p>
          <a:endParaRPr lang="en-US"/>
        </a:p>
      </dgm:t>
    </dgm:pt>
    <dgm:pt modelId="{118A9FE3-E822-48E6-9BE3-6AE694521ACA}" type="sibTrans" cxnId="{C998E13A-18BC-444C-ABC7-45B4B0DD66E6}">
      <dgm:prSet/>
      <dgm:spPr/>
      <dgm:t>
        <a:bodyPr/>
        <a:lstStyle/>
        <a:p>
          <a:endParaRPr lang="en-US"/>
        </a:p>
      </dgm:t>
    </dgm:pt>
    <dgm:pt modelId="{7FA6347C-215C-438D-A38E-33C5F281EDB8}">
      <dgm:prSet/>
      <dgm:spPr/>
      <dgm:t>
        <a:bodyPr/>
        <a:lstStyle/>
        <a:p>
          <a:r>
            <a:rPr lang="en-US"/>
            <a:t>Passion Project</a:t>
          </a:r>
        </a:p>
      </dgm:t>
    </dgm:pt>
    <dgm:pt modelId="{E46DF55A-625D-44BD-B8F4-3632B8A5CC6E}" type="parTrans" cxnId="{44A37BD2-86F8-4EB1-86D7-009624BEFA5D}">
      <dgm:prSet/>
      <dgm:spPr/>
      <dgm:t>
        <a:bodyPr/>
        <a:lstStyle/>
        <a:p>
          <a:endParaRPr lang="en-US"/>
        </a:p>
      </dgm:t>
    </dgm:pt>
    <dgm:pt modelId="{4B2ECF38-16D6-4DDF-AB74-82538145FC81}" type="sibTrans" cxnId="{44A37BD2-86F8-4EB1-86D7-009624BEFA5D}">
      <dgm:prSet/>
      <dgm:spPr/>
      <dgm:t>
        <a:bodyPr/>
        <a:lstStyle/>
        <a:p>
          <a:endParaRPr lang="en-US"/>
        </a:p>
      </dgm:t>
    </dgm:pt>
    <dgm:pt modelId="{EE41D6AC-CDAF-4198-BE97-FDC2D86294D2}">
      <dgm:prSet/>
      <dgm:spPr/>
      <dgm:t>
        <a:bodyPr/>
        <a:lstStyle/>
        <a:p>
          <a:r>
            <a:rPr lang="en-US"/>
            <a:t>Small Business</a:t>
          </a:r>
        </a:p>
      </dgm:t>
    </dgm:pt>
    <dgm:pt modelId="{6A474F49-D8E6-4DEA-BFB3-0AEC00A38742}" type="parTrans" cxnId="{42CBADFA-76FD-432C-AEF1-40115188FF9C}">
      <dgm:prSet/>
      <dgm:spPr/>
      <dgm:t>
        <a:bodyPr/>
        <a:lstStyle/>
        <a:p>
          <a:endParaRPr lang="en-US"/>
        </a:p>
      </dgm:t>
    </dgm:pt>
    <dgm:pt modelId="{AB6E80FC-8B66-49B6-8A36-34104059D571}" type="sibTrans" cxnId="{42CBADFA-76FD-432C-AEF1-40115188FF9C}">
      <dgm:prSet/>
      <dgm:spPr/>
      <dgm:t>
        <a:bodyPr/>
        <a:lstStyle/>
        <a:p>
          <a:endParaRPr lang="en-US"/>
        </a:p>
      </dgm:t>
    </dgm:pt>
    <dgm:pt modelId="{A2741004-1FDB-41DF-B765-B1003033C4F4}" type="pres">
      <dgm:prSet presAssocID="{8B336DCC-4344-47B3-97C7-1DAE24AD04CA}" presName="linear" presStyleCnt="0">
        <dgm:presLayoutVars>
          <dgm:animLvl val="lvl"/>
          <dgm:resizeHandles val="exact"/>
        </dgm:presLayoutVars>
      </dgm:prSet>
      <dgm:spPr/>
    </dgm:pt>
    <dgm:pt modelId="{09E8E54B-A2F4-4426-B5C4-C37D248DFA75}" type="pres">
      <dgm:prSet presAssocID="{176F1118-1619-4DD5-88B8-4F4AB4BE3B39}" presName="parentText" presStyleLbl="node1" presStyleIdx="0" presStyleCnt="4">
        <dgm:presLayoutVars>
          <dgm:chMax val="0"/>
          <dgm:bulletEnabled val="1"/>
        </dgm:presLayoutVars>
      </dgm:prSet>
      <dgm:spPr/>
    </dgm:pt>
    <dgm:pt modelId="{3A5A431A-2AC9-4CE5-92BA-A579537FDC07}" type="pres">
      <dgm:prSet presAssocID="{A9BAD88B-CA5A-4A03-8C3D-9C8189D04ABC}" presName="spacer" presStyleCnt="0"/>
      <dgm:spPr/>
    </dgm:pt>
    <dgm:pt modelId="{A3DAB5DA-8815-4F07-B9E8-512AD4094613}" type="pres">
      <dgm:prSet presAssocID="{6C5BE78E-7560-4B7D-ABA7-E9261C17F18E}" presName="parentText" presStyleLbl="node1" presStyleIdx="1" presStyleCnt="4">
        <dgm:presLayoutVars>
          <dgm:chMax val="0"/>
          <dgm:bulletEnabled val="1"/>
        </dgm:presLayoutVars>
      </dgm:prSet>
      <dgm:spPr/>
    </dgm:pt>
    <dgm:pt modelId="{0EA4E9F1-9715-4401-926B-7312FC6014E9}" type="pres">
      <dgm:prSet presAssocID="{118A9FE3-E822-48E6-9BE3-6AE694521ACA}" presName="spacer" presStyleCnt="0"/>
      <dgm:spPr/>
    </dgm:pt>
    <dgm:pt modelId="{4C75BE44-4EFC-474E-BDB5-6A269223284B}" type="pres">
      <dgm:prSet presAssocID="{7FA6347C-215C-438D-A38E-33C5F281EDB8}" presName="parentText" presStyleLbl="node1" presStyleIdx="2" presStyleCnt="4">
        <dgm:presLayoutVars>
          <dgm:chMax val="0"/>
          <dgm:bulletEnabled val="1"/>
        </dgm:presLayoutVars>
      </dgm:prSet>
      <dgm:spPr/>
    </dgm:pt>
    <dgm:pt modelId="{070A37FF-D987-47D3-AEBB-147B421F6C6A}" type="pres">
      <dgm:prSet presAssocID="{4B2ECF38-16D6-4DDF-AB74-82538145FC81}" presName="spacer" presStyleCnt="0"/>
      <dgm:spPr/>
    </dgm:pt>
    <dgm:pt modelId="{9E95D71A-E173-4759-8940-427C8539CF26}" type="pres">
      <dgm:prSet presAssocID="{EE41D6AC-CDAF-4198-BE97-FDC2D86294D2}" presName="parentText" presStyleLbl="node1" presStyleIdx="3" presStyleCnt="4">
        <dgm:presLayoutVars>
          <dgm:chMax val="0"/>
          <dgm:bulletEnabled val="1"/>
        </dgm:presLayoutVars>
      </dgm:prSet>
      <dgm:spPr/>
    </dgm:pt>
  </dgm:ptLst>
  <dgm:cxnLst>
    <dgm:cxn modelId="{C998E13A-18BC-444C-ABC7-45B4B0DD66E6}" srcId="{8B336DCC-4344-47B3-97C7-1DAE24AD04CA}" destId="{6C5BE78E-7560-4B7D-ABA7-E9261C17F18E}" srcOrd="1" destOrd="0" parTransId="{5D19B6C5-8786-46A3-8F6F-7759381B1DA2}" sibTransId="{118A9FE3-E822-48E6-9BE3-6AE694521ACA}"/>
    <dgm:cxn modelId="{AC5A7A50-9D39-4153-B5F4-0CFECB861BE2}" type="presOf" srcId="{6C5BE78E-7560-4B7D-ABA7-E9261C17F18E}" destId="{A3DAB5DA-8815-4F07-B9E8-512AD4094613}" srcOrd="0" destOrd="0" presId="urn:microsoft.com/office/officeart/2005/8/layout/vList2"/>
    <dgm:cxn modelId="{BB882E74-4704-4A42-A164-D59B52EFC470}" type="presOf" srcId="{EE41D6AC-CDAF-4198-BE97-FDC2D86294D2}" destId="{9E95D71A-E173-4759-8940-427C8539CF26}" srcOrd="0" destOrd="0" presId="urn:microsoft.com/office/officeart/2005/8/layout/vList2"/>
    <dgm:cxn modelId="{06698A93-67C0-4986-948C-19DF5F32682A}" srcId="{8B336DCC-4344-47B3-97C7-1DAE24AD04CA}" destId="{176F1118-1619-4DD5-88B8-4F4AB4BE3B39}" srcOrd="0" destOrd="0" parTransId="{B0750474-51CF-4F38-A135-2B3221B91957}" sibTransId="{A9BAD88B-CA5A-4A03-8C3D-9C8189D04ABC}"/>
    <dgm:cxn modelId="{F8F941AA-AA45-49BC-87E1-85D513862B6A}" type="presOf" srcId="{8B336DCC-4344-47B3-97C7-1DAE24AD04CA}" destId="{A2741004-1FDB-41DF-B765-B1003033C4F4}" srcOrd="0" destOrd="0" presId="urn:microsoft.com/office/officeart/2005/8/layout/vList2"/>
    <dgm:cxn modelId="{9EAB22B2-9AD5-4981-A133-1F5BC6D3446D}" type="presOf" srcId="{176F1118-1619-4DD5-88B8-4F4AB4BE3B39}" destId="{09E8E54B-A2F4-4426-B5C4-C37D248DFA75}" srcOrd="0" destOrd="0" presId="urn:microsoft.com/office/officeart/2005/8/layout/vList2"/>
    <dgm:cxn modelId="{669A51CB-CAC2-4838-BF38-0DA32690F275}" type="presOf" srcId="{7FA6347C-215C-438D-A38E-33C5F281EDB8}" destId="{4C75BE44-4EFC-474E-BDB5-6A269223284B}" srcOrd="0" destOrd="0" presId="urn:microsoft.com/office/officeart/2005/8/layout/vList2"/>
    <dgm:cxn modelId="{44A37BD2-86F8-4EB1-86D7-009624BEFA5D}" srcId="{8B336DCC-4344-47B3-97C7-1DAE24AD04CA}" destId="{7FA6347C-215C-438D-A38E-33C5F281EDB8}" srcOrd="2" destOrd="0" parTransId="{E46DF55A-625D-44BD-B8F4-3632B8A5CC6E}" sibTransId="{4B2ECF38-16D6-4DDF-AB74-82538145FC81}"/>
    <dgm:cxn modelId="{42CBADFA-76FD-432C-AEF1-40115188FF9C}" srcId="{8B336DCC-4344-47B3-97C7-1DAE24AD04CA}" destId="{EE41D6AC-CDAF-4198-BE97-FDC2D86294D2}" srcOrd="3" destOrd="0" parTransId="{6A474F49-D8E6-4DEA-BFB3-0AEC00A38742}" sibTransId="{AB6E80FC-8B66-49B6-8A36-34104059D571}"/>
    <dgm:cxn modelId="{C6E8A9E5-4307-481A-B1A3-F4CAC76B9B9F}" type="presParOf" srcId="{A2741004-1FDB-41DF-B765-B1003033C4F4}" destId="{09E8E54B-A2F4-4426-B5C4-C37D248DFA75}" srcOrd="0" destOrd="0" presId="urn:microsoft.com/office/officeart/2005/8/layout/vList2"/>
    <dgm:cxn modelId="{A9C2E717-91EE-4011-B488-86859831CB52}" type="presParOf" srcId="{A2741004-1FDB-41DF-B765-B1003033C4F4}" destId="{3A5A431A-2AC9-4CE5-92BA-A579537FDC07}" srcOrd="1" destOrd="0" presId="urn:microsoft.com/office/officeart/2005/8/layout/vList2"/>
    <dgm:cxn modelId="{444F2676-8445-4B10-AADE-C8EF25A458AB}" type="presParOf" srcId="{A2741004-1FDB-41DF-B765-B1003033C4F4}" destId="{A3DAB5DA-8815-4F07-B9E8-512AD4094613}" srcOrd="2" destOrd="0" presId="urn:microsoft.com/office/officeart/2005/8/layout/vList2"/>
    <dgm:cxn modelId="{79EA8F46-82EF-40D8-8EC6-EA1210C70102}" type="presParOf" srcId="{A2741004-1FDB-41DF-B765-B1003033C4F4}" destId="{0EA4E9F1-9715-4401-926B-7312FC6014E9}" srcOrd="3" destOrd="0" presId="urn:microsoft.com/office/officeart/2005/8/layout/vList2"/>
    <dgm:cxn modelId="{276ED829-D4C9-4E0B-95E1-C508979CF690}" type="presParOf" srcId="{A2741004-1FDB-41DF-B765-B1003033C4F4}" destId="{4C75BE44-4EFC-474E-BDB5-6A269223284B}" srcOrd="4" destOrd="0" presId="urn:microsoft.com/office/officeart/2005/8/layout/vList2"/>
    <dgm:cxn modelId="{F685DC15-B7C6-42D1-9AB1-53A60041FFCB}" type="presParOf" srcId="{A2741004-1FDB-41DF-B765-B1003033C4F4}" destId="{070A37FF-D987-47D3-AEBB-147B421F6C6A}" srcOrd="5" destOrd="0" presId="urn:microsoft.com/office/officeart/2005/8/layout/vList2"/>
    <dgm:cxn modelId="{75883C23-2523-4E06-8AC3-69BEB5D499EA}" type="presParOf" srcId="{A2741004-1FDB-41DF-B765-B1003033C4F4}" destId="{9E95D71A-E173-4759-8940-427C8539CF2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63D86E-2EF7-40A8-8943-257D6C00F0B5}"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76C83A9E-49B8-4507-AA6F-CC5288B16CDB}">
      <dgm:prSet/>
      <dgm:spPr/>
      <dgm:t>
        <a:bodyPr/>
        <a:lstStyle/>
        <a:p>
          <a:pPr>
            <a:lnSpc>
              <a:spcPct val="100000"/>
            </a:lnSpc>
          </a:pPr>
          <a:r>
            <a:rPr lang="en-US" dirty="0"/>
            <a:t>Product or Service Idea</a:t>
          </a:r>
        </a:p>
      </dgm:t>
    </dgm:pt>
    <dgm:pt modelId="{AD443C35-900C-405F-9163-5BEB95AB0E1F}" type="parTrans" cxnId="{52988321-B134-42E5-987C-69EC8BA97A4C}">
      <dgm:prSet/>
      <dgm:spPr/>
      <dgm:t>
        <a:bodyPr/>
        <a:lstStyle/>
        <a:p>
          <a:endParaRPr lang="en-US"/>
        </a:p>
      </dgm:t>
    </dgm:pt>
    <dgm:pt modelId="{1519F186-4BB7-45A9-9CF1-CDC44E1510BF}" type="sibTrans" cxnId="{52988321-B134-42E5-987C-69EC8BA97A4C}">
      <dgm:prSet/>
      <dgm:spPr/>
      <dgm:t>
        <a:bodyPr/>
        <a:lstStyle/>
        <a:p>
          <a:pPr>
            <a:lnSpc>
              <a:spcPct val="100000"/>
            </a:lnSpc>
          </a:pPr>
          <a:endParaRPr lang="en-US"/>
        </a:p>
      </dgm:t>
    </dgm:pt>
    <dgm:pt modelId="{19FC51D2-1BB0-465A-BD34-6DAAB4AF96F0}">
      <dgm:prSet/>
      <dgm:spPr/>
      <dgm:t>
        <a:bodyPr/>
        <a:lstStyle/>
        <a:p>
          <a:pPr>
            <a:lnSpc>
              <a:spcPct val="100000"/>
            </a:lnSpc>
          </a:pPr>
          <a:r>
            <a:rPr lang="en-US"/>
            <a:t>Who’s Your Target Audience</a:t>
          </a:r>
        </a:p>
      </dgm:t>
    </dgm:pt>
    <dgm:pt modelId="{B4408D7F-70EC-4C39-BB4B-5580C0E1B10F}" type="parTrans" cxnId="{D30963BD-C4F6-4A82-ADA3-E695B5CE5EE3}">
      <dgm:prSet/>
      <dgm:spPr/>
      <dgm:t>
        <a:bodyPr/>
        <a:lstStyle/>
        <a:p>
          <a:endParaRPr lang="en-US"/>
        </a:p>
      </dgm:t>
    </dgm:pt>
    <dgm:pt modelId="{AF421881-C9C4-44BB-B5F7-210FE1A149AA}" type="sibTrans" cxnId="{D30963BD-C4F6-4A82-ADA3-E695B5CE5EE3}">
      <dgm:prSet/>
      <dgm:spPr/>
      <dgm:t>
        <a:bodyPr/>
        <a:lstStyle/>
        <a:p>
          <a:pPr>
            <a:lnSpc>
              <a:spcPct val="100000"/>
            </a:lnSpc>
          </a:pPr>
          <a:endParaRPr lang="en-US"/>
        </a:p>
      </dgm:t>
    </dgm:pt>
    <dgm:pt modelId="{EC397681-364B-4BFD-BDDF-FE165B8A0310}">
      <dgm:prSet/>
      <dgm:spPr/>
      <dgm:t>
        <a:bodyPr/>
        <a:lstStyle/>
        <a:p>
          <a:pPr>
            <a:lnSpc>
              <a:spcPct val="100000"/>
            </a:lnSpc>
          </a:pPr>
          <a:r>
            <a:rPr lang="en-US"/>
            <a:t>Sales and Marketing</a:t>
          </a:r>
        </a:p>
      </dgm:t>
    </dgm:pt>
    <dgm:pt modelId="{5F53AAA5-188C-4205-A669-1DF1B6413B54}" type="parTrans" cxnId="{FCFB682C-6491-448D-9A71-0E856F211BBC}">
      <dgm:prSet/>
      <dgm:spPr/>
      <dgm:t>
        <a:bodyPr/>
        <a:lstStyle/>
        <a:p>
          <a:endParaRPr lang="en-US"/>
        </a:p>
      </dgm:t>
    </dgm:pt>
    <dgm:pt modelId="{A75367C0-D62E-460A-8718-329C462F92EF}" type="sibTrans" cxnId="{FCFB682C-6491-448D-9A71-0E856F211BBC}">
      <dgm:prSet/>
      <dgm:spPr/>
      <dgm:t>
        <a:bodyPr/>
        <a:lstStyle/>
        <a:p>
          <a:pPr>
            <a:lnSpc>
              <a:spcPct val="100000"/>
            </a:lnSpc>
          </a:pPr>
          <a:endParaRPr lang="en-US"/>
        </a:p>
      </dgm:t>
    </dgm:pt>
    <dgm:pt modelId="{DE0F53AC-7BA6-433B-82B8-94BE89EDD197}">
      <dgm:prSet/>
      <dgm:spPr/>
      <dgm:t>
        <a:bodyPr/>
        <a:lstStyle/>
        <a:p>
          <a:pPr>
            <a:lnSpc>
              <a:spcPct val="100000"/>
            </a:lnSpc>
          </a:pPr>
          <a:r>
            <a:rPr lang="en-US"/>
            <a:t>Digital Presence</a:t>
          </a:r>
        </a:p>
      </dgm:t>
    </dgm:pt>
    <dgm:pt modelId="{15F86B7B-E289-4100-ABE0-520BA3A131EF}" type="parTrans" cxnId="{3E17DCCF-7E71-4A08-B09F-7DA68392E2B2}">
      <dgm:prSet/>
      <dgm:spPr/>
      <dgm:t>
        <a:bodyPr/>
        <a:lstStyle/>
        <a:p>
          <a:endParaRPr lang="en-US"/>
        </a:p>
      </dgm:t>
    </dgm:pt>
    <dgm:pt modelId="{CBC82522-B402-4BC7-B041-7AABAEB12C67}" type="sibTrans" cxnId="{3E17DCCF-7E71-4A08-B09F-7DA68392E2B2}">
      <dgm:prSet/>
      <dgm:spPr/>
      <dgm:t>
        <a:bodyPr/>
        <a:lstStyle/>
        <a:p>
          <a:pPr>
            <a:lnSpc>
              <a:spcPct val="100000"/>
            </a:lnSpc>
          </a:pPr>
          <a:endParaRPr lang="en-US"/>
        </a:p>
      </dgm:t>
    </dgm:pt>
    <dgm:pt modelId="{72F3A014-4691-4813-A540-4AB0AC2E8A1F}">
      <dgm:prSet/>
      <dgm:spPr/>
      <dgm:t>
        <a:bodyPr/>
        <a:lstStyle/>
        <a:p>
          <a:pPr>
            <a:lnSpc>
              <a:spcPct val="100000"/>
            </a:lnSpc>
          </a:pPr>
          <a:r>
            <a:rPr lang="en-US"/>
            <a:t>Training</a:t>
          </a:r>
        </a:p>
      </dgm:t>
    </dgm:pt>
    <dgm:pt modelId="{655A2E37-C18B-472A-83C3-7D192283FCD6}" type="parTrans" cxnId="{141F1FE0-7005-4D5E-919E-AD9056580990}">
      <dgm:prSet/>
      <dgm:spPr/>
      <dgm:t>
        <a:bodyPr/>
        <a:lstStyle/>
        <a:p>
          <a:endParaRPr lang="en-US"/>
        </a:p>
      </dgm:t>
    </dgm:pt>
    <dgm:pt modelId="{66FB4A7D-BE69-4035-9FDE-C61576F0F9BD}" type="sibTrans" cxnId="{141F1FE0-7005-4D5E-919E-AD9056580990}">
      <dgm:prSet/>
      <dgm:spPr/>
      <dgm:t>
        <a:bodyPr/>
        <a:lstStyle/>
        <a:p>
          <a:pPr>
            <a:lnSpc>
              <a:spcPct val="100000"/>
            </a:lnSpc>
          </a:pPr>
          <a:endParaRPr lang="en-US"/>
        </a:p>
      </dgm:t>
    </dgm:pt>
    <dgm:pt modelId="{0B359606-0AD2-4589-8847-5E2EE0277ED7}">
      <dgm:prSet/>
      <dgm:spPr/>
      <dgm:t>
        <a:bodyPr/>
        <a:lstStyle/>
        <a:p>
          <a:pPr>
            <a:lnSpc>
              <a:spcPct val="100000"/>
            </a:lnSpc>
          </a:pPr>
          <a:r>
            <a:rPr lang="en-US"/>
            <a:t>Mentoring</a:t>
          </a:r>
        </a:p>
      </dgm:t>
    </dgm:pt>
    <dgm:pt modelId="{7FF215D3-6B79-4E52-BD35-05CD64420258}" type="parTrans" cxnId="{BEE2A893-E7A5-49FE-93FE-A90386E6B864}">
      <dgm:prSet/>
      <dgm:spPr/>
      <dgm:t>
        <a:bodyPr/>
        <a:lstStyle/>
        <a:p>
          <a:endParaRPr lang="en-US"/>
        </a:p>
      </dgm:t>
    </dgm:pt>
    <dgm:pt modelId="{8C81DB6E-A649-4552-B08A-9D9C56B09F5F}" type="sibTrans" cxnId="{BEE2A893-E7A5-49FE-93FE-A90386E6B864}">
      <dgm:prSet/>
      <dgm:spPr/>
      <dgm:t>
        <a:bodyPr/>
        <a:lstStyle/>
        <a:p>
          <a:pPr>
            <a:lnSpc>
              <a:spcPct val="100000"/>
            </a:lnSpc>
          </a:pPr>
          <a:endParaRPr lang="en-US"/>
        </a:p>
      </dgm:t>
    </dgm:pt>
    <dgm:pt modelId="{5ED0A010-F2EB-4174-B0D1-AFEC61A7FEF8}">
      <dgm:prSet/>
      <dgm:spPr/>
      <dgm:t>
        <a:bodyPr/>
        <a:lstStyle/>
        <a:p>
          <a:pPr>
            <a:lnSpc>
              <a:spcPct val="100000"/>
            </a:lnSpc>
          </a:pPr>
          <a:r>
            <a:rPr lang="en-US"/>
            <a:t>Funding</a:t>
          </a:r>
        </a:p>
      </dgm:t>
    </dgm:pt>
    <dgm:pt modelId="{465C77CD-6528-464A-8842-67DEFE53C00B}" type="parTrans" cxnId="{52EA4372-F531-4790-9E01-0C1376B85C61}">
      <dgm:prSet/>
      <dgm:spPr/>
      <dgm:t>
        <a:bodyPr/>
        <a:lstStyle/>
        <a:p>
          <a:endParaRPr lang="en-US"/>
        </a:p>
      </dgm:t>
    </dgm:pt>
    <dgm:pt modelId="{96B16408-E72F-4D6B-AF9B-DED1D280F238}" type="sibTrans" cxnId="{52EA4372-F531-4790-9E01-0C1376B85C61}">
      <dgm:prSet/>
      <dgm:spPr/>
      <dgm:t>
        <a:bodyPr/>
        <a:lstStyle/>
        <a:p>
          <a:endParaRPr lang="en-US"/>
        </a:p>
      </dgm:t>
    </dgm:pt>
    <dgm:pt modelId="{0BD18160-A74C-4FE4-9BF9-0761C7052A1D}" type="pres">
      <dgm:prSet presAssocID="{9C63D86E-2EF7-40A8-8943-257D6C00F0B5}" presName="root" presStyleCnt="0">
        <dgm:presLayoutVars>
          <dgm:dir/>
          <dgm:resizeHandles val="exact"/>
        </dgm:presLayoutVars>
      </dgm:prSet>
      <dgm:spPr/>
    </dgm:pt>
    <dgm:pt modelId="{F9C55FC0-0E7A-4810-AB5C-58C96E2DA6D1}" type="pres">
      <dgm:prSet presAssocID="{9C63D86E-2EF7-40A8-8943-257D6C00F0B5}" presName="container" presStyleCnt="0">
        <dgm:presLayoutVars>
          <dgm:dir/>
          <dgm:resizeHandles val="exact"/>
        </dgm:presLayoutVars>
      </dgm:prSet>
      <dgm:spPr/>
    </dgm:pt>
    <dgm:pt modelId="{3D68BB24-861B-4E69-BB39-CEE302EEACFA}" type="pres">
      <dgm:prSet presAssocID="{76C83A9E-49B8-4507-AA6F-CC5288B16CDB}" presName="compNode" presStyleCnt="0"/>
      <dgm:spPr/>
    </dgm:pt>
    <dgm:pt modelId="{F695A014-EEA5-4FB4-9F7C-8ECAE53BFAE8}" type="pres">
      <dgm:prSet presAssocID="{76C83A9E-49B8-4507-AA6F-CC5288B16CDB}" presName="iconBgRect" presStyleLbl="bgShp" presStyleIdx="0" presStyleCnt="7"/>
      <dgm:spPr/>
    </dgm:pt>
    <dgm:pt modelId="{2B3C62CD-7249-4167-9C5E-68D40531AA10}" type="pres">
      <dgm:prSet presAssocID="{76C83A9E-49B8-4507-AA6F-CC5288B16CDB}"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esign"/>
        </a:ext>
      </dgm:extLst>
    </dgm:pt>
    <dgm:pt modelId="{7B6791F5-1D74-4A49-8E1D-3CDFA8391FCE}" type="pres">
      <dgm:prSet presAssocID="{76C83A9E-49B8-4507-AA6F-CC5288B16CDB}" presName="spaceRect" presStyleCnt="0"/>
      <dgm:spPr/>
    </dgm:pt>
    <dgm:pt modelId="{A4492885-D6C5-433B-8ACA-B264269007F2}" type="pres">
      <dgm:prSet presAssocID="{76C83A9E-49B8-4507-AA6F-CC5288B16CDB}" presName="textRect" presStyleLbl="revTx" presStyleIdx="0" presStyleCnt="7">
        <dgm:presLayoutVars>
          <dgm:chMax val="1"/>
          <dgm:chPref val="1"/>
        </dgm:presLayoutVars>
      </dgm:prSet>
      <dgm:spPr/>
    </dgm:pt>
    <dgm:pt modelId="{65835E10-9227-4B7C-B807-FF3369BCEEED}" type="pres">
      <dgm:prSet presAssocID="{1519F186-4BB7-45A9-9CF1-CDC44E1510BF}" presName="sibTrans" presStyleLbl="sibTrans2D1" presStyleIdx="0" presStyleCnt="0"/>
      <dgm:spPr/>
    </dgm:pt>
    <dgm:pt modelId="{4B6C6DD6-682F-4927-B5A4-29A112D2B1FE}" type="pres">
      <dgm:prSet presAssocID="{19FC51D2-1BB0-465A-BD34-6DAAB4AF96F0}" presName="compNode" presStyleCnt="0"/>
      <dgm:spPr/>
    </dgm:pt>
    <dgm:pt modelId="{FADEF32E-3B91-4B03-AEAA-A2599884EC9A}" type="pres">
      <dgm:prSet presAssocID="{19FC51D2-1BB0-465A-BD34-6DAAB4AF96F0}" presName="iconBgRect" presStyleLbl="bgShp" presStyleIdx="1" presStyleCnt="7"/>
      <dgm:spPr/>
    </dgm:pt>
    <dgm:pt modelId="{514273FC-8E3B-4E8D-AC72-09BE0F35AC67}" type="pres">
      <dgm:prSet presAssocID="{19FC51D2-1BB0-465A-BD34-6DAAB4AF96F0}"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mmunications"/>
        </a:ext>
      </dgm:extLst>
    </dgm:pt>
    <dgm:pt modelId="{DE101B27-DDBF-4ADE-9B33-5B0F0ADDA6C7}" type="pres">
      <dgm:prSet presAssocID="{19FC51D2-1BB0-465A-BD34-6DAAB4AF96F0}" presName="spaceRect" presStyleCnt="0"/>
      <dgm:spPr/>
    </dgm:pt>
    <dgm:pt modelId="{5DE809BF-31F5-4055-9AE9-85124E757308}" type="pres">
      <dgm:prSet presAssocID="{19FC51D2-1BB0-465A-BD34-6DAAB4AF96F0}" presName="textRect" presStyleLbl="revTx" presStyleIdx="1" presStyleCnt="7">
        <dgm:presLayoutVars>
          <dgm:chMax val="1"/>
          <dgm:chPref val="1"/>
        </dgm:presLayoutVars>
      </dgm:prSet>
      <dgm:spPr/>
    </dgm:pt>
    <dgm:pt modelId="{A34B33B9-E176-400A-A465-D33BFF5D42B5}" type="pres">
      <dgm:prSet presAssocID="{AF421881-C9C4-44BB-B5F7-210FE1A149AA}" presName="sibTrans" presStyleLbl="sibTrans2D1" presStyleIdx="0" presStyleCnt="0"/>
      <dgm:spPr/>
    </dgm:pt>
    <dgm:pt modelId="{8F894BF7-C246-47C6-9513-EC85D79964EB}" type="pres">
      <dgm:prSet presAssocID="{EC397681-364B-4BFD-BDDF-FE165B8A0310}" presName="compNode" presStyleCnt="0"/>
      <dgm:spPr/>
    </dgm:pt>
    <dgm:pt modelId="{456AC6CB-4357-429C-B204-D571E748A7A5}" type="pres">
      <dgm:prSet presAssocID="{EC397681-364B-4BFD-BDDF-FE165B8A0310}" presName="iconBgRect" presStyleLbl="bgShp" presStyleIdx="2" presStyleCnt="7"/>
      <dgm:spPr/>
    </dgm:pt>
    <dgm:pt modelId="{47759362-B24F-41E1-A1B7-230B013B9180}" type="pres">
      <dgm:prSet presAssocID="{EC397681-364B-4BFD-BDDF-FE165B8A0310}"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ell"/>
        </a:ext>
      </dgm:extLst>
    </dgm:pt>
    <dgm:pt modelId="{9B9BBA69-5454-4B35-967A-AFE689020177}" type="pres">
      <dgm:prSet presAssocID="{EC397681-364B-4BFD-BDDF-FE165B8A0310}" presName="spaceRect" presStyleCnt="0"/>
      <dgm:spPr/>
    </dgm:pt>
    <dgm:pt modelId="{7EBE0EB6-6586-4B2D-AAAE-F1DF44C79127}" type="pres">
      <dgm:prSet presAssocID="{EC397681-364B-4BFD-BDDF-FE165B8A0310}" presName="textRect" presStyleLbl="revTx" presStyleIdx="2" presStyleCnt="7">
        <dgm:presLayoutVars>
          <dgm:chMax val="1"/>
          <dgm:chPref val="1"/>
        </dgm:presLayoutVars>
      </dgm:prSet>
      <dgm:spPr/>
    </dgm:pt>
    <dgm:pt modelId="{98DB9CE0-B80A-419E-927B-BF8F121AED8B}" type="pres">
      <dgm:prSet presAssocID="{A75367C0-D62E-460A-8718-329C462F92EF}" presName="sibTrans" presStyleLbl="sibTrans2D1" presStyleIdx="0" presStyleCnt="0"/>
      <dgm:spPr/>
    </dgm:pt>
    <dgm:pt modelId="{034AD5E3-D9AE-44E5-A7F2-6C44EBA37EB0}" type="pres">
      <dgm:prSet presAssocID="{DE0F53AC-7BA6-433B-82B8-94BE89EDD197}" presName="compNode" presStyleCnt="0"/>
      <dgm:spPr/>
    </dgm:pt>
    <dgm:pt modelId="{BE8681F3-43C8-4D30-B9DC-55F32A15ED5C}" type="pres">
      <dgm:prSet presAssocID="{DE0F53AC-7BA6-433B-82B8-94BE89EDD197}" presName="iconBgRect" presStyleLbl="bgShp" presStyleIdx="3" presStyleCnt="7"/>
      <dgm:spPr/>
    </dgm:pt>
    <dgm:pt modelId="{2DC6B3C3-E1A7-406F-84E5-E2A92FBE0B57}" type="pres">
      <dgm:prSet presAssocID="{DE0F53AC-7BA6-433B-82B8-94BE89EDD197}"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dia"/>
        </a:ext>
      </dgm:extLst>
    </dgm:pt>
    <dgm:pt modelId="{33DBC876-9DCA-429E-9B82-48CB8440DECF}" type="pres">
      <dgm:prSet presAssocID="{DE0F53AC-7BA6-433B-82B8-94BE89EDD197}" presName="spaceRect" presStyleCnt="0"/>
      <dgm:spPr/>
    </dgm:pt>
    <dgm:pt modelId="{E602E558-BC25-411B-BDBD-FD186BDABDE3}" type="pres">
      <dgm:prSet presAssocID="{DE0F53AC-7BA6-433B-82B8-94BE89EDD197}" presName="textRect" presStyleLbl="revTx" presStyleIdx="3" presStyleCnt="7">
        <dgm:presLayoutVars>
          <dgm:chMax val="1"/>
          <dgm:chPref val="1"/>
        </dgm:presLayoutVars>
      </dgm:prSet>
      <dgm:spPr/>
    </dgm:pt>
    <dgm:pt modelId="{2FBD7C21-4DB7-46DD-A699-BD1D2349307D}" type="pres">
      <dgm:prSet presAssocID="{CBC82522-B402-4BC7-B041-7AABAEB12C67}" presName="sibTrans" presStyleLbl="sibTrans2D1" presStyleIdx="0" presStyleCnt="0"/>
      <dgm:spPr/>
    </dgm:pt>
    <dgm:pt modelId="{769DA464-372A-45BA-93FE-6417FF850E8A}" type="pres">
      <dgm:prSet presAssocID="{72F3A014-4691-4813-A540-4AB0AC2E8A1F}" presName="compNode" presStyleCnt="0"/>
      <dgm:spPr/>
    </dgm:pt>
    <dgm:pt modelId="{3402832E-267F-402B-9796-D42B903E879E}" type="pres">
      <dgm:prSet presAssocID="{72F3A014-4691-4813-A540-4AB0AC2E8A1F}" presName="iconBgRect" presStyleLbl="bgShp" presStyleIdx="4" presStyleCnt="7"/>
      <dgm:spPr/>
    </dgm:pt>
    <dgm:pt modelId="{74597D3A-F39F-4CEF-98C4-F63FF773EFB9}" type="pres">
      <dgm:prSet presAssocID="{72F3A014-4691-4813-A540-4AB0AC2E8A1F}"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Repair"/>
        </a:ext>
      </dgm:extLst>
    </dgm:pt>
    <dgm:pt modelId="{0539A7CC-69AD-4E04-B8D9-FA903C3F0584}" type="pres">
      <dgm:prSet presAssocID="{72F3A014-4691-4813-A540-4AB0AC2E8A1F}" presName="spaceRect" presStyleCnt="0"/>
      <dgm:spPr/>
    </dgm:pt>
    <dgm:pt modelId="{3C9A00E4-6117-4392-9195-700C104F3670}" type="pres">
      <dgm:prSet presAssocID="{72F3A014-4691-4813-A540-4AB0AC2E8A1F}" presName="textRect" presStyleLbl="revTx" presStyleIdx="4" presStyleCnt="7">
        <dgm:presLayoutVars>
          <dgm:chMax val="1"/>
          <dgm:chPref val="1"/>
        </dgm:presLayoutVars>
      </dgm:prSet>
      <dgm:spPr/>
    </dgm:pt>
    <dgm:pt modelId="{8DC3233F-DDE0-4BFB-BED7-9C3B267CB29F}" type="pres">
      <dgm:prSet presAssocID="{66FB4A7D-BE69-4035-9FDE-C61576F0F9BD}" presName="sibTrans" presStyleLbl="sibTrans2D1" presStyleIdx="0" presStyleCnt="0"/>
      <dgm:spPr/>
    </dgm:pt>
    <dgm:pt modelId="{1B2D3C03-F76D-4A6D-B286-746E2413340C}" type="pres">
      <dgm:prSet presAssocID="{0B359606-0AD2-4589-8847-5E2EE0277ED7}" presName="compNode" presStyleCnt="0"/>
      <dgm:spPr/>
    </dgm:pt>
    <dgm:pt modelId="{869291B0-0417-48FF-9AFC-9DC379E0ACF8}" type="pres">
      <dgm:prSet presAssocID="{0B359606-0AD2-4589-8847-5E2EE0277ED7}" presName="iconBgRect" presStyleLbl="bgShp" presStyleIdx="5" presStyleCnt="7"/>
      <dgm:spPr/>
    </dgm:pt>
    <dgm:pt modelId="{7F2A4BF3-F3ED-4BDA-A207-34AB13742564}" type="pres">
      <dgm:prSet presAssocID="{0B359606-0AD2-4589-8847-5E2EE0277ED7}"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Fabric Report Library"/>
        </a:ext>
      </dgm:extLst>
    </dgm:pt>
    <dgm:pt modelId="{5FBA8B74-AC41-43C1-AE63-0EA5C74F0577}" type="pres">
      <dgm:prSet presAssocID="{0B359606-0AD2-4589-8847-5E2EE0277ED7}" presName="spaceRect" presStyleCnt="0"/>
      <dgm:spPr/>
    </dgm:pt>
    <dgm:pt modelId="{535A999D-578F-463C-AF78-3BA20BECE8F0}" type="pres">
      <dgm:prSet presAssocID="{0B359606-0AD2-4589-8847-5E2EE0277ED7}" presName="textRect" presStyleLbl="revTx" presStyleIdx="5" presStyleCnt="7">
        <dgm:presLayoutVars>
          <dgm:chMax val="1"/>
          <dgm:chPref val="1"/>
        </dgm:presLayoutVars>
      </dgm:prSet>
      <dgm:spPr/>
    </dgm:pt>
    <dgm:pt modelId="{6BE0307C-03D0-4A6D-B04C-91CBA3FA90EA}" type="pres">
      <dgm:prSet presAssocID="{8C81DB6E-A649-4552-B08A-9D9C56B09F5F}" presName="sibTrans" presStyleLbl="sibTrans2D1" presStyleIdx="0" presStyleCnt="0"/>
      <dgm:spPr/>
    </dgm:pt>
    <dgm:pt modelId="{7E78D0CA-DF03-4F9B-A8FE-F9B48829FD1A}" type="pres">
      <dgm:prSet presAssocID="{5ED0A010-F2EB-4174-B0D1-AFEC61A7FEF8}" presName="compNode" presStyleCnt="0"/>
      <dgm:spPr/>
    </dgm:pt>
    <dgm:pt modelId="{C5DE1D9F-3314-4E8A-A8E7-6EF47B537D98}" type="pres">
      <dgm:prSet presAssocID="{5ED0A010-F2EB-4174-B0D1-AFEC61A7FEF8}" presName="iconBgRect" presStyleLbl="bgShp" presStyleIdx="6" presStyleCnt="7"/>
      <dgm:spPr/>
    </dgm:pt>
    <dgm:pt modelId="{3DB03A85-9BE5-4663-B070-981C81E8D707}" type="pres">
      <dgm:prSet presAssocID="{5ED0A010-F2EB-4174-B0D1-AFEC61A7FEF8}"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Financial"/>
        </a:ext>
      </dgm:extLst>
    </dgm:pt>
    <dgm:pt modelId="{EA2668C6-E448-4CC7-9859-FA9720D714CB}" type="pres">
      <dgm:prSet presAssocID="{5ED0A010-F2EB-4174-B0D1-AFEC61A7FEF8}" presName="spaceRect" presStyleCnt="0"/>
      <dgm:spPr/>
    </dgm:pt>
    <dgm:pt modelId="{CBCA75C2-F6C0-4FF8-A27F-150EE96B9464}" type="pres">
      <dgm:prSet presAssocID="{5ED0A010-F2EB-4174-B0D1-AFEC61A7FEF8}" presName="textRect" presStyleLbl="revTx" presStyleIdx="6" presStyleCnt="7">
        <dgm:presLayoutVars>
          <dgm:chMax val="1"/>
          <dgm:chPref val="1"/>
        </dgm:presLayoutVars>
      </dgm:prSet>
      <dgm:spPr/>
    </dgm:pt>
  </dgm:ptLst>
  <dgm:cxnLst>
    <dgm:cxn modelId="{1D94E80E-DB5C-4791-8FB1-DA389493C919}" type="presOf" srcId="{19FC51D2-1BB0-465A-BD34-6DAAB4AF96F0}" destId="{5DE809BF-31F5-4055-9AE9-85124E757308}" srcOrd="0" destOrd="0" presId="urn:microsoft.com/office/officeart/2018/2/layout/IconCircleList"/>
    <dgm:cxn modelId="{52988321-B134-42E5-987C-69EC8BA97A4C}" srcId="{9C63D86E-2EF7-40A8-8943-257D6C00F0B5}" destId="{76C83A9E-49B8-4507-AA6F-CC5288B16CDB}" srcOrd="0" destOrd="0" parTransId="{AD443C35-900C-405F-9163-5BEB95AB0E1F}" sibTransId="{1519F186-4BB7-45A9-9CF1-CDC44E1510BF}"/>
    <dgm:cxn modelId="{6B4D9E29-9531-43D3-BC81-2C96F0EE389B}" type="presOf" srcId="{AF421881-C9C4-44BB-B5F7-210FE1A149AA}" destId="{A34B33B9-E176-400A-A465-D33BFF5D42B5}" srcOrd="0" destOrd="0" presId="urn:microsoft.com/office/officeart/2018/2/layout/IconCircleList"/>
    <dgm:cxn modelId="{FCFB682C-6491-448D-9A71-0E856F211BBC}" srcId="{9C63D86E-2EF7-40A8-8943-257D6C00F0B5}" destId="{EC397681-364B-4BFD-BDDF-FE165B8A0310}" srcOrd="2" destOrd="0" parTransId="{5F53AAA5-188C-4205-A669-1DF1B6413B54}" sibTransId="{A75367C0-D62E-460A-8718-329C462F92EF}"/>
    <dgm:cxn modelId="{5CA23F3D-4100-4D56-A9F7-E2E66170AD29}" type="presOf" srcId="{EC397681-364B-4BFD-BDDF-FE165B8A0310}" destId="{7EBE0EB6-6586-4B2D-AAAE-F1DF44C79127}" srcOrd="0" destOrd="0" presId="urn:microsoft.com/office/officeart/2018/2/layout/IconCircleList"/>
    <dgm:cxn modelId="{F3DF4760-D50A-4B84-B1D6-8C47A2C59429}" type="presOf" srcId="{72F3A014-4691-4813-A540-4AB0AC2E8A1F}" destId="{3C9A00E4-6117-4392-9195-700C104F3670}" srcOrd="0" destOrd="0" presId="urn:microsoft.com/office/officeart/2018/2/layout/IconCircleList"/>
    <dgm:cxn modelId="{2117B760-3C9F-4C5B-AF96-32796B4C3779}" type="presOf" srcId="{5ED0A010-F2EB-4174-B0D1-AFEC61A7FEF8}" destId="{CBCA75C2-F6C0-4FF8-A27F-150EE96B9464}" srcOrd="0" destOrd="0" presId="urn:microsoft.com/office/officeart/2018/2/layout/IconCircleList"/>
    <dgm:cxn modelId="{591E1F62-D732-4800-8392-EC20D60C6EAA}" type="presOf" srcId="{A75367C0-D62E-460A-8718-329C462F92EF}" destId="{98DB9CE0-B80A-419E-927B-BF8F121AED8B}" srcOrd="0" destOrd="0" presId="urn:microsoft.com/office/officeart/2018/2/layout/IconCircleList"/>
    <dgm:cxn modelId="{74EA3F46-8288-4DF2-B27A-148C91F547D2}" type="presOf" srcId="{8C81DB6E-A649-4552-B08A-9D9C56B09F5F}" destId="{6BE0307C-03D0-4A6D-B04C-91CBA3FA90EA}" srcOrd="0" destOrd="0" presId="urn:microsoft.com/office/officeart/2018/2/layout/IconCircleList"/>
    <dgm:cxn modelId="{52EA4372-F531-4790-9E01-0C1376B85C61}" srcId="{9C63D86E-2EF7-40A8-8943-257D6C00F0B5}" destId="{5ED0A010-F2EB-4174-B0D1-AFEC61A7FEF8}" srcOrd="6" destOrd="0" parTransId="{465C77CD-6528-464A-8842-67DEFE53C00B}" sibTransId="{96B16408-E72F-4D6B-AF9B-DED1D280F238}"/>
    <dgm:cxn modelId="{9D94E652-7D56-4A0F-AB3D-11E83E0E135C}" type="presOf" srcId="{DE0F53AC-7BA6-433B-82B8-94BE89EDD197}" destId="{E602E558-BC25-411B-BDBD-FD186BDABDE3}" srcOrd="0" destOrd="0" presId="urn:microsoft.com/office/officeart/2018/2/layout/IconCircleList"/>
    <dgm:cxn modelId="{2B705376-BFBB-4963-8CD1-5FB28B907993}" type="presOf" srcId="{1519F186-4BB7-45A9-9CF1-CDC44E1510BF}" destId="{65835E10-9227-4B7C-B807-FF3369BCEEED}" srcOrd="0" destOrd="0" presId="urn:microsoft.com/office/officeart/2018/2/layout/IconCircleList"/>
    <dgm:cxn modelId="{BEE2A893-E7A5-49FE-93FE-A90386E6B864}" srcId="{9C63D86E-2EF7-40A8-8943-257D6C00F0B5}" destId="{0B359606-0AD2-4589-8847-5E2EE0277ED7}" srcOrd="5" destOrd="0" parTransId="{7FF215D3-6B79-4E52-BD35-05CD64420258}" sibTransId="{8C81DB6E-A649-4552-B08A-9D9C56B09F5F}"/>
    <dgm:cxn modelId="{0A2567B7-39E3-4BDE-9F48-0C79D544A36C}" type="presOf" srcId="{0B359606-0AD2-4589-8847-5E2EE0277ED7}" destId="{535A999D-578F-463C-AF78-3BA20BECE8F0}" srcOrd="0" destOrd="0" presId="urn:microsoft.com/office/officeart/2018/2/layout/IconCircleList"/>
    <dgm:cxn modelId="{D30963BD-C4F6-4A82-ADA3-E695B5CE5EE3}" srcId="{9C63D86E-2EF7-40A8-8943-257D6C00F0B5}" destId="{19FC51D2-1BB0-465A-BD34-6DAAB4AF96F0}" srcOrd="1" destOrd="0" parTransId="{B4408D7F-70EC-4C39-BB4B-5580C0E1B10F}" sibTransId="{AF421881-C9C4-44BB-B5F7-210FE1A149AA}"/>
    <dgm:cxn modelId="{E16F7EBD-281C-440F-A6BC-3422C50D19DD}" type="presOf" srcId="{76C83A9E-49B8-4507-AA6F-CC5288B16CDB}" destId="{A4492885-D6C5-433B-8ACA-B264269007F2}" srcOrd="0" destOrd="0" presId="urn:microsoft.com/office/officeart/2018/2/layout/IconCircleList"/>
    <dgm:cxn modelId="{E0B09DBD-37BF-4F60-96C6-C9516F482B0D}" type="presOf" srcId="{66FB4A7D-BE69-4035-9FDE-C61576F0F9BD}" destId="{8DC3233F-DDE0-4BFB-BED7-9C3B267CB29F}" srcOrd="0" destOrd="0" presId="urn:microsoft.com/office/officeart/2018/2/layout/IconCircleList"/>
    <dgm:cxn modelId="{3E17DCCF-7E71-4A08-B09F-7DA68392E2B2}" srcId="{9C63D86E-2EF7-40A8-8943-257D6C00F0B5}" destId="{DE0F53AC-7BA6-433B-82B8-94BE89EDD197}" srcOrd="3" destOrd="0" parTransId="{15F86B7B-E289-4100-ABE0-520BA3A131EF}" sibTransId="{CBC82522-B402-4BC7-B041-7AABAEB12C67}"/>
    <dgm:cxn modelId="{141F1FE0-7005-4D5E-919E-AD9056580990}" srcId="{9C63D86E-2EF7-40A8-8943-257D6C00F0B5}" destId="{72F3A014-4691-4813-A540-4AB0AC2E8A1F}" srcOrd="4" destOrd="0" parTransId="{655A2E37-C18B-472A-83C3-7D192283FCD6}" sibTransId="{66FB4A7D-BE69-4035-9FDE-C61576F0F9BD}"/>
    <dgm:cxn modelId="{BFAF15FB-662E-4CB9-BDF2-D6C46C440049}" type="presOf" srcId="{CBC82522-B402-4BC7-B041-7AABAEB12C67}" destId="{2FBD7C21-4DB7-46DD-A699-BD1D2349307D}" srcOrd="0" destOrd="0" presId="urn:microsoft.com/office/officeart/2018/2/layout/IconCircleList"/>
    <dgm:cxn modelId="{168D52FC-E98A-4CFD-ABFE-B667DBDFE9B8}" type="presOf" srcId="{9C63D86E-2EF7-40A8-8943-257D6C00F0B5}" destId="{0BD18160-A74C-4FE4-9BF9-0761C7052A1D}" srcOrd="0" destOrd="0" presId="urn:microsoft.com/office/officeart/2018/2/layout/IconCircleList"/>
    <dgm:cxn modelId="{14A101A4-423A-46CA-9472-06D22728A40C}" type="presParOf" srcId="{0BD18160-A74C-4FE4-9BF9-0761C7052A1D}" destId="{F9C55FC0-0E7A-4810-AB5C-58C96E2DA6D1}" srcOrd="0" destOrd="0" presId="urn:microsoft.com/office/officeart/2018/2/layout/IconCircleList"/>
    <dgm:cxn modelId="{8402FFBF-7695-4281-9DC3-957D7B9D7D85}" type="presParOf" srcId="{F9C55FC0-0E7A-4810-AB5C-58C96E2DA6D1}" destId="{3D68BB24-861B-4E69-BB39-CEE302EEACFA}" srcOrd="0" destOrd="0" presId="urn:microsoft.com/office/officeart/2018/2/layout/IconCircleList"/>
    <dgm:cxn modelId="{A1E0B3A3-1E35-46DD-A476-800D2E5FD850}" type="presParOf" srcId="{3D68BB24-861B-4E69-BB39-CEE302EEACFA}" destId="{F695A014-EEA5-4FB4-9F7C-8ECAE53BFAE8}" srcOrd="0" destOrd="0" presId="urn:microsoft.com/office/officeart/2018/2/layout/IconCircleList"/>
    <dgm:cxn modelId="{6403E143-7A64-4567-A7F5-BC1AEC0BD515}" type="presParOf" srcId="{3D68BB24-861B-4E69-BB39-CEE302EEACFA}" destId="{2B3C62CD-7249-4167-9C5E-68D40531AA10}" srcOrd="1" destOrd="0" presId="urn:microsoft.com/office/officeart/2018/2/layout/IconCircleList"/>
    <dgm:cxn modelId="{13BF362B-9730-4302-8908-2D38B5002006}" type="presParOf" srcId="{3D68BB24-861B-4E69-BB39-CEE302EEACFA}" destId="{7B6791F5-1D74-4A49-8E1D-3CDFA8391FCE}" srcOrd="2" destOrd="0" presId="urn:microsoft.com/office/officeart/2018/2/layout/IconCircleList"/>
    <dgm:cxn modelId="{03B24D44-6A1B-4887-8F42-D449A24DCA38}" type="presParOf" srcId="{3D68BB24-861B-4E69-BB39-CEE302EEACFA}" destId="{A4492885-D6C5-433B-8ACA-B264269007F2}" srcOrd="3" destOrd="0" presId="urn:microsoft.com/office/officeart/2018/2/layout/IconCircleList"/>
    <dgm:cxn modelId="{9D860AE2-DDE7-4FE2-8194-BA0C9EF994EC}" type="presParOf" srcId="{F9C55FC0-0E7A-4810-AB5C-58C96E2DA6D1}" destId="{65835E10-9227-4B7C-B807-FF3369BCEEED}" srcOrd="1" destOrd="0" presId="urn:microsoft.com/office/officeart/2018/2/layout/IconCircleList"/>
    <dgm:cxn modelId="{7080C6A5-C5A9-451C-8045-4B426A299218}" type="presParOf" srcId="{F9C55FC0-0E7A-4810-AB5C-58C96E2DA6D1}" destId="{4B6C6DD6-682F-4927-B5A4-29A112D2B1FE}" srcOrd="2" destOrd="0" presId="urn:microsoft.com/office/officeart/2018/2/layout/IconCircleList"/>
    <dgm:cxn modelId="{D37BF108-A80E-4FC2-90E9-AADC7F0D2444}" type="presParOf" srcId="{4B6C6DD6-682F-4927-B5A4-29A112D2B1FE}" destId="{FADEF32E-3B91-4B03-AEAA-A2599884EC9A}" srcOrd="0" destOrd="0" presId="urn:microsoft.com/office/officeart/2018/2/layout/IconCircleList"/>
    <dgm:cxn modelId="{0F2A2AB7-B11B-4409-8C0B-A305F40A3B43}" type="presParOf" srcId="{4B6C6DD6-682F-4927-B5A4-29A112D2B1FE}" destId="{514273FC-8E3B-4E8D-AC72-09BE0F35AC67}" srcOrd="1" destOrd="0" presId="urn:microsoft.com/office/officeart/2018/2/layout/IconCircleList"/>
    <dgm:cxn modelId="{4DD590A2-C9D7-415E-99B0-586469D3185F}" type="presParOf" srcId="{4B6C6DD6-682F-4927-B5A4-29A112D2B1FE}" destId="{DE101B27-DDBF-4ADE-9B33-5B0F0ADDA6C7}" srcOrd="2" destOrd="0" presId="urn:microsoft.com/office/officeart/2018/2/layout/IconCircleList"/>
    <dgm:cxn modelId="{0A9F08A0-461B-4906-BC56-BB04B1EAC14A}" type="presParOf" srcId="{4B6C6DD6-682F-4927-B5A4-29A112D2B1FE}" destId="{5DE809BF-31F5-4055-9AE9-85124E757308}" srcOrd="3" destOrd="0" presId="urn:microsoft.com/office/officeart/2018/2/layout/IconCircleList"/>
    <dgm:cxn modelId="{B8C0F368-F6C3-47FD-B478-67923A41C05D}" type="presParOf" srcId="{F9C55FC0-0E7A-4810-AB5C-58C96E2DA6D1}" destId="{A34B33B9-E176-400A-A465-D33BFF5D42B5}" srcOrd="3" destOrd="0" presId="urn:microsoft.com/office/officeart/2018/2/layout/IconCircleList"/>
    <dgm:cxn modelId="{18FF724E-0EEA-4A4A-A030-68910E72D748}" type="presParOf" srcId="{F9C55FC0-0E7A-4810-AB5C-58C96E2DA6D1}" destId="{8F894BF7-C246-47C6-9513-EC85D79964EB}" srcOrd="4" destOrd="0" presId="urn:microsoft.com/office/officeart/2018/2/layout/IconCircleList"/>
    <dgm:cxn modelId="{963205D8-73C8-44C8-8609-051897C19F28}" type="presParOf" srcId="{8F894BF7-C246-47C6-9513-EC85D79964EB}" destId="{456AC6CB-4357-429C-B204-D571E748A7A5}" srcOrd="0" destOrd="0" presId="urn:microsoft.com/office/officeart/2018/2/layout/IconCircleList"/>
    <dgm:cxn modelId="{71802C31-646B-45D2-9109-36C0125672ED}" type="presParOf" srcId="{8F894BF7-C246-47C6-9513-EC85D79964EB}" destId="{47759362-B24F-41E1-A1B7-230B013B9180}" srcOrd="1" destOrd="0" presId="urn:microsoft.com/office/officeart/2018/2/layout/IconCircleList"/>
    <dgm:cxn modelId="{FA6BFBCE-F6AD-448E-9637-502BCED6B077}" type="presParOf" srcId="{8F894BF7-C246-47C6-9513-EC85D79964EB}" destId="{9B9BBA69-5454-4B35-967A-AFE689020177}" srcOrd="2" destOrd="0" presId="urn:microsoft.com/office/officeart/2018/2/layout/IconCircleList"/>
    <dgm:cxn modelId="{F6E79A26-C166-461B-A93D-90FDC89B3288}" type="presParOf" srcId="{8F894BF7-C246-47C6-9513-EC85D79964EB}" destId="{7EBE0EB6-6586-4B2D-AAAE-F1DF44C79127}" srcOrd="3" destOrd="0" presId="urn:microsoft.com/office/officeart/2018/2/layout/IconCircleList"/>
    <dgm:cxn modelId="{D25A75D5-5FA4-4990-B810-AF8949C87AD8}" type="presParOf" srcId="{F9C55FC0-0E7A-4810-AB5C-58C96E2DA6D1}" destId="{98DB9CE0-B80A-419E-927B-BF8F121AED8B}" srcOrd="5" destOrd="0" presId="urn:microsoft.com/office/officeart/2018/2/layout/IconCircleList"/>
    <dgm:cxn modelId="{6CFD07F6-5DAC-415F-9D7E-39D045965C72}" type="presParOf" srcId="{F9C55FC0-0E7A-4810-AB5C-58C96E2DA6D1}" destId="{034AD5E3-D9AE-44E5-A7F2-6C44EBA37EB0}" srcOrd="6" destOrd="0" presId="urn:microsoft.com/office/officeart/2018/2/layout/IconCircleList"/>
    <dgm:cxn modelId="{13AC8151-B3E0-4CEE-96A8-1BD1A707AD9B}" type="presParOf" srcId="{034AD5E3-D9AE-44E5-A7F2-6C44EBA37EB0}" destId="{BE8681F3-43C8-4D30-B9DC-55F32A15ED5C}" srcOrd="0" destOrd="0" presId="urn:microsoft.com/office/officeart/2018/2/layout/IconCircleList"/>
    <dgm:cxn modelId="{25167603-6E49-4FF8-86C3-BB7FDC76E0BC}" type="presParOf" srcId="{034AD5E3-D9AE-44E5-A7F2-6C44EBA37EB0}" destId="{2DC6B3C3-E1A7-406F-84E5-E2A92FBE0B57}" srcOrd="1" destOrd="0" presId="urn:microsoft.com/office/officeart/2018/2/layout/IconCircleList"/>
    <dgm:cxn modelId="{C808CEEC-0F09-4A7E-90B2-C9835379E29D}" type="presParOf" srcId="{034AD5E3-D9AE-44E5-A7F2-6C44EBA37EB0}" destId="{33DBC876-9DCA-429E-9B82-48CB8440DECF}" srcOrd="2" destOrd="0" presId="urn:microsoft.com/office/officeart/2018/2/layout/IconCircleList"/>
    <dgm:cxn modelId="{46A82AD2-4377-413F-A11A-C268A4FE54EE}" type="presParOf" srcId="{034AD5E3-D9AE-44E5-A7F2-6C44EBA37EB0}" destId="{E602E558-BC25-411B-BDBD-FD186BDABDE3}" srcOrd="3" destOrd="0" presId="urn:microsoft.com/office/officeart/2018/2/layout/IconCircleList"/>
    <dgm:cxn modelId="{D6F68B84-58DB-4FF2-9DEA-C96205EC447B}" type="presParOf" srcId="{F9C55FC0-0E7A-4810-AB5C-58C96E2DA6D1}" destId="{2FBD7C21-4DB7-46DD-A699-BD1D2349307D}" srcOrd="7" destOrd="0" presId="urn:microsoft.com/office/officeart/2018/2/layout/IconCircleList"/>
    <dgm:cxn modelId="{EC70885A-D4C3-4FA6-88C2-21C55F06BBD2}" type="presParOf" srcId="{F9C55FC0-0E7A-4810-AB5C-58C96E2DA6D1}" destId="{769DA464-372A-45BA-93FE-6417FF850E8A}" srcOrd="8" destOrd="0" presId="urn:microsoft.com/office/officeart/2018/2/layout/IconCircleList"/>
    <dgm:cxn modelId="{BC3DB25E-38FD-4015-B009-8640C7FBB6EC}" type="presParOf" srcId="{769DA464-372A-45BA-93FE-6417FF850E8A}" destId="{3402832E-267F-402B-9796-D42B903E879E}" srcOrd="0" destOrd="0" presId="urn:microsoft.com/office/officeart/2018/2/layout/IconCircleList"/>
    <dgm:cxn modelId="{7B43AA86-9B3F-42B9-BEE3-D29D886C88E8}" type="presParOf" srcId="{769DA464-372A-45BA-93FE-6417FF850E8A}" destId="{74597D3A-F39F-4CEF-98C4-F63FF773EFB9}" srcOrd="1" destOrd="0" presId="urn:microsoft.com/office/officeart/2018/2/layout/IconCircleList"/>
    <dgm:cxn modelId="{96D61BB9-A9E9-404F-BFFF-DF04557200E5}" type="presParOf" srcId="{769DA464-372A-45BA-93FE-6417FF850E8A}" destId="{0539A7CC-69AD-4E04-B8D9-FA903C3F0584}" srcOrd="2" destOrd="0" presId="urn:microsoft.com/office/officeart/2018/2/layout/IconCircleList"/>
    <dgm:cxn modelId="{1C650CC5-DACC-4F97-BD20-3F11E216A03E}" type="presParOf" srcId="{769DA464-372A-45BA-93FE-6417FF850E8A}" destId="{3C9A00E4-6117-4392-9195-700C104F3670}" srcOrd="3" destOrd="0" presId="urn:microsoft.com/office/officeart/2018/2/layout/IconCircleList"/>
    <dgm:cxn modelId="{E96FAF81-5F4E-4C1A-9BD8-CD632B6CA850}" type="presParOf" srcId="{F9C55FC0-0E7A-4810-AB5C-58C96E2DA6D1}" destId="{8DC3233F-DDE0-4BFB-BED7-9C3B267CB29F}" srcOrd="9" destOrd="0" presId="urn:microsoft.com/office/officeart/2018/2/layout/IconCircleList"/>
    <dgm:cxn modelId="{566351F9-675C-47A8-AC1A-E78F95BAE3BA}" type="presParOf" srcId="{F9C55FC0-0E7A-4810-AB5C-58C96E2DA6D1}" destId="{1B2D3C03-F76D-4A6D-B286-746E2413340C}" srcOrd="10" destOrd="0" presId="urn:microsoft.com/office/officeart/2018/2/layout/IconCircleList"/>
    <dgm:cxn modelId="{82C8533B-3430-49D7-B3DE-3CCB7823B277}" type="presParOf" srcId="{1B2D3C03-F76D-4A6D-B286-746E2413340C}" destId="{869291B0-0417-48FF-9AFC-9DC379E0ACF8}" srcOrd="0" destOrd="0" presId="urn:microsoft.com/office/officeart/2018/2/layout/IconCircleList"/>
    <dgm:cxn modelId="{DC70142C-D607-46F1-B56E-7E5E04E85757}" type="presParOf" srcId="{1B2D3C03-F76D-4A6D-B286-746E2413340C}" destId="{7F2A4BF3-F3ED-4BDA-A207-34AB13742564}" srcOrd="1" destOrd="0" presId="urn:microsoft.com/office/officeart/2018/2/layout/IconCircleList"/>
    <dgm:cxn modelId="{9E2869FB-3D57-4F32-850A-4C5C14CB768B}" type="presParOf" srcId="{1B2D3C03-F76D-4A6D-B286-746E2413340C}" destId="{5FBA8B74-AC41-43C1-AE63-0EA5C74F0577}" srcOrd="2" destOrd="0" presId="urn:microsoft.com/office/officeart/2018/2/layout/IconCircleList"/>
    <dgm:cxn modelId="{FD8490F2-0583-4F8F-A225-5F015A8A6C46}" type="presParOf" srcId="{1B2D3C03-F76D-4A6D-B286-746E2413340C}" destId="{535A999D-578F-463C-AF78-3BA20BECE8F0}" srcOrd="3" destOrd="0" presId="urn:microsoft.com/office/officeart/2018/2/layout/IconCircleList"/>
    <dgm:cxn modelId="{07154842-D960-4233-974E-20E695B77C22}" type="presParOf" srcId="{F9C55FC0-0E7A-4810-AB5C-58C96E2DA6D1}" destId="{6BE0307C-03D0-4A6D-B04C-91CBA3FA90EA}" srcOrd="11" destOrd="0" presId="urn:microsoft.com/office/officeart/2018/2/layout/IconCircleList"/>
    <dgm:cxn modelId="{5238E453-AB33-4EDB-BDED-10BDF429D102}" type="presParOf" srcId="{F9C55FC0-0E7A-4810-AB5C-58C96E2DA6D1}" destId="{7E78D0CA-DF03-4F9B-A8FE-F9B48829FD1A}" srcOrd="12" destOrd="0" presId="urn:microsoft.com/office/officeart/2018/2/layout/IconCircleList"/>
    <dgm:cxn modelId="{7DA54736-B6BD-4E29-8480-583109C5AAB7}" type="presParOf" srcId="{7E78D0CA-DF03-4F9B-A8FE-F9B48829FD1A}" destId="{C5DE1D9F-3314-4E8A-A8E7-6EF47B537D98}" srcOrd="0" destOrd="0" presId="urn:microsoft.com/office/officeart/2018/2/layout/IconCircleList"/>
    <dgm:cxn modelId="{349E08A8-D01B-4B0E-A394-C90A687852C2}" type="presParOf" srcId="{7E78D0CA-DF03-4F9B-A8FE-F9B48829FD1A}" destId="{3DB03A85-9BE5-4663-B070-981C81E8D707}" srcOrd="1" destOrd="0" presId="urn:microsoft.com/office/officeart/2018/2/layout/IconCircleList"/>
    <dgm:cxn modelId="{F15BB2D9-094F-4549-B123-54057429F5ED}" type="presParOf" srcId="{7E78D0CA-DF03-4F9B-A8FE-F9B48829FD1A}" destId="{EA2668C6-E448-4CC7-9859-FA9720D714CB}" srcOrd="2" destOrd="0" presId="urn:microsoft.com/office/officeart/2018/2/layout/IconCircleList"/>
    <dgm:cxn modelId="{9DBC59DB-8EFE-444C-8EE4-53011D32ACC5}" type="presParOf" srcId="{7E78D0CA-DF03-4F9B-A8FE-F9B48829FD1A}" destId="{CBCA75C2-F6C0-4FF8-A27F-150EE96B946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E5B24A-FFCD-4A91-9431-DFE0BCA4121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3974672-CAB4-4192-87DE-1F0A3767BD47}">
      <dgm:prSet custT="1"/>
      <dgm:spPr/>
      <dgm:t>
        <a:bodyPr/>
        <a:lstStyle/>
        <a:p>
          <a:r>
            <a:rPr lang="en-US" sz="2800" dirty="0"/>
            <a:t>AARP is here help…</a:t>
          </a:r>
        </a:p>
      </dgm:t>
    </dgm:pt>
    <dgm:pt modelId="{19C6C372-8863-4CEB-82CA-1622FB9B34E6}" type="parTrans" cxnId="{AD14B653-1AA2-4D76-854E-9D2DF66F76FF}">
      <dgm:prSet/>
      <dgm:spPr/>
      <dgm:t>
        <a:bodyPr/>
        <a:lstStyle/>
        <a:p>
          <a:endParaRPr lang="en-US"/>
        </a:p>
      </dgm:t>
    </dgm:pt>
    <dgm:pt modelId="{B43DD91F-0186-4064-9859-3CCB3F5454CF}" type="sibTrans" cxnId="{AD14B653-1AA2-4D76-854E-9D2DF66F76FF}">
      <dgm:prSet/>
      <dgm:spPr/>
      <dgm:t>
        <a:bodyPr/>
        <a:lstStyle/>
        <a:p>
          <a:endParaRPr lang="en-US"/>
        </a:p>
      </dgm:t>
    </dgm:pt>
    <dgm:pt modelId="{F60807E8-D85E-4AA9-AD6F-37C2DB80E513}">
      <dgm:prSet custT="1"/>
      <dgm:spPr/>
      <dgm:t>
        <a:bodyPr/>
        <a:lstStyle/>
        <a:p>
          <a:r>
            <a:rPr lang="en-US" sz="2800" b="0" dirty="0"/>
            <a:t>Resource Links</a:t>
          </a:r>
          <a:endParaRPr lang="en-US" sz="2800" dirty="0"/>
        </a:p>
      </dgm:t>
    </dgm:pt>
    <dgm:pt modelId="{65232641-FACE-45AB-AA07-B71B86B30BBD}" type="parTrans" cxnId="{21F5B754-9A15-4689-BF3E-8E010BDCEF5E}">
      <dgm:prSet/>
      <dgm:spPr/>
      <dgm:t>
        <a:bodyPr/>
        <a:lstStyle/>
        <a:p>
          <a:endParaRPr lang="en-US"/>
        </a:p>
      </dgm:t>
    </dgm:pt>
    <dgm:pt modelId="{763BF301-D7A1-40B4-A966-3280522DC945}" type="sibTrans" cxnId="{21F5B754-9A15-4689-BF3E-8E010BDCEF5E}">
      <dgm:prSet/>
      <dgm:spPr/>
      <dgm:t>
        <a:bodyPr/>
        <a:lstStyle/>
        <a:p>
          <a:endParaRPr lang="en-US"/>
        </a:p>
      </dgm:t>
    </dgm:pt>
    <dgm:pt modelId="{4957F517-ABE0-4D79-BA47-E6F45ACDB199}">
      <dgm:prSet/>
      <dgm:spPr/>
      <dgm:t>
        <a:bodyPr/>
        <a:lstStyle/>
        <a:p>
          <a:r>
            <a:rPr lang="en-US" b="1" dirty="0"/>
            <a:t>AARP Start A Business </a:t>
          </a:r>
        </a:p>
      </dgm:t>
    </dgm:pt>
    <dgm:pt modelId="{47C2C20F-0DB7-42CD-94E5-500446A5D724}" type="parTrans" cxnId="{7AD7D00F-DF95-4149-8C34-7185BEB12A4B}">
      <dgm:prSet/>
      <dgm:spPr/>
      <dgm:t>
        <a:bodyPr/>
        <a:lstStyle/>
        <a:p>
          <a:endParaRPr lang="en-US"/>
        </a:p>
      </dgm:t>
    </dgm:pt>
    <dgm:pt modelId="{D3245D78-4F41-4F5E-B3F1-99F9B3DF0A8E}" type="sibTrans" cxnId="{7AD7D00F-DF95-4149-8C34-7185BEB12A4B}">
      <dgm:prSet/>
      <dgm:spPr/>
      <dgm:t>
        <a:bodyPr/>
        <a:lstStyle/>
        <a:p>
          <a:endParaRPr lang="en-US"/>
        </a:p>
      </dgm:t>
    </dgm:pt>
    <dgm:pt modelId="{01A52F20-8C11-45BF-8566-CB6E63AF896D}">
      <dgm:prSet/>
      <dgm:spPr/>
      <dgm:t>
        <a:bodyPr/>
        <a:lstStyle/>
        <a:p>
          <a:r>
            <a:rPr lang="en-US" dirty="0">
              <a:hlinkClick xmlns:r="http://schemas.openxmlformats.org/officeDocument/2006/relationships" r:id="rId1"/>
            </a:rPr>
            <a:t>www.aarp</a:t>
          </a:r>
          <a:r>
            <a:rPr lang="en-US" b="0" dirty="0">
              <a:hlinkClick xmlns:r="http://schemas.openxmlformats.org/officeDocument/2006/relationships" r:id="rId1"/>
            </a:rPr>
            <a:t>.org/startabusiness</a:t>
          </a:r>
          <a:r>
            <a:rPr lang="en-US" b="0" dirty="0"/>
            <a:t> </a:t>
          </a:r>
          <a:endParaRPr lang="en-US" dirty="0"/>
        </a:p>
      </dgm:t>
    </dgm:pt>
    <dgm:pt modelId="{25BFA417-41E4-4EC2-9CC7-CFF430921988}" type="parTrans" cxnId="{1D773DD9-0DF8-42DE-B102-61B1739444B7}">
      <dgm:prSet/>
      <dgm:spPr/>
      <dgm:t>
        <a:bodyPr/>
        <a:lstStyle/>
        <a:p>
          <a:endParaRPr lang="en-US"/>
        </a:p>
      </dgm:t>
    </dgm:pt>
    <dgm:pt modelId="{66F12903-6FC5-412E-8A60-A2D1BE659E67}" type="sibTrans" cxnId="{1D773DD9-0DF8-42DE-B102-61B1739444B7}">
      <dgm:prSet/>
      <dgm:spPr/>
      <dgm:t>
        <a:bodyPr/>
        <a:lstStyle/>
        <a:p>
          <a:endParaRPr lang="en-US"/>
        </a:p>
      </dgm:t>
    </dgm:pt>
    <dgm:pt modelId="{1F0C0017-9629-4354-9688-6E6F51E76220}">
      <dgm:prSet/>
      <dgm:spPr/>
      <dgm:t>
        <a:bodyPr/>
        <a:lstStyle/>
        <a:p>
          <a:r>
            <a:rPr lang="en-US" b="1" dirty="0"/>
            <a:t>Small Business Resource Center for the 50+</a:t>
          </a:r>
        </a:p>
      </dgm:t>
    </dgm:pt>
    <dgm:pt modelId="{F7A0C1D6-2C1E-4B86-996F-912E205C8F88}" type="parTrans" cxnId="{0F3F1521-2BAD-4DBD-B05D-AD870AA3D3E3}">
      <dgm:prSet/>
      <dgm:spPr/>
      <dgm:t>
        <a:bodyPr/>
        <a:lstStyle/>
        <a:p>
          <a:endParaRPr lang="en-US"/>
        </a:p>
      </dgm:t>
    </dgm:pt>
    <dgm:pt modelId="{D590E8E8-D258-42DE-B0BB-6E6A389C7573}" type="sibTrans" cxnId="{0F3F1521-2BAD-4DBD-B05D-AD870AA3D3E3}">
      <dgm:prSet/>
      <dgm:spPr/>
      <dgm:t>
        <a:bodyPr/>
        <a:lstStyle/>
        <a:p>
          <a:endParaRPr lang="en-US"/>
        </a:p>
      </dgm:t>
    </dgm:pt>
    <dgm:pt modelId="{EA107E51-DC62-4D28-B5A9-546384C7B075}">
      <dgm:prSet/>
      <dgm:spPr/>
      <dgm:t>
        <a:bodyPr/>
        <a:lstStyle/>
        <a:p>
          <a:r>
            <a:rPr lang="en-US" dirty="0"/>
            <a:t>(</a:t>
          </a:r>
          <a:r>
            <a:rPr lang="en-US" dirty="0">
              <a:hlinkClick xmlns:r="http://schemas.openxmlformats.org/officeDocument/2006/relationships" r:id="rId2"/>
            </a:rPr>
            <a:t>www.smallbizrc.org</a:t>
          </a:r>
          <a:r>
            <a:rPr lang="en-US" dirty="0"/>
            <a:t>)</a:t>
          </a:r>
        </a:p>
      </dgm:t>
    </dgm:pt>
    <dgm:pt modelId="{47DAAD90-04EF-41B3-9B1C-95AD3E37AF52}" type="parTrans" cxnId="{40821791-3354-4432-BABA-F91CC3E09A3A}">
      <dgm:prSet/>
      <dgm:spPr/>
      <dgm:t>
        <a:bodyPr/>
        <a:lstStyle/>
        <a:p>
          <a:endParaRPr lang="en-US"/>
        </a:p>
      </dgm:t>
    </dgm:pt>
    <dgm:pt modelId="{0B76A3A3-EAFB-4556-A88D-C336B064FFBC}" type="sibTrans" cxnId="{40821791-3354-4432-BABA-F91CC3E09A3A}">
      <dgm:prSet/>
      <dgm:spPr/>
      <dgm:t>
        <a:bodyPr/>
        <a:lstStyle/>
        <a:p>
          <a:endParaRPr lang="en-US"/>
        </a:p>
      </dgm:t>
    </dgm:pt>
    <dgm:pt modelId="{1D49C24A-43F3-4628-B738-3731CFCC238D}">
      <dgm:prSet/>
      <dgm:spPr/>
      <dgm:t>
        <a:bodyPr/>
        <a:lstStyle/>
        <a:p>
          <a:r>
            <a:rPr lang="en-US" b="1" dirty="0"/>
            <a:t>Be Your Own Boss</a:t>
          </a:r>
        </a:p>
      </dgm:t>
    </dgm:pt>
    <dgm:pt modelId="{BACE4259-285E-436A-BD58-4903D23D4077}" type="parTrans" cxnId="{7CB2DCC7-1736-4025-8D86-52115590B784}">
      <dgm:prSet/>
      <dgm:spPr/>
      <dgm:t>
        <a:bodyPr/>
        <a:lstStyle/>
        <a:p>
          <a:endParaRPr lang="en-US"/>
        </a:p>
      </dgm:t>
    </dgm:pt>
    <dgm:pt modelId="{57670B10-9CE6-48D6-A8CD-31BB8D337000}" type="sibTrans" cxnId="{7CB2DCC7-1736-4025-8D86-52115590B784}">
      <dgm:prSet/>
      <dgm:spPr/>
      <dgm:t>
        <a:bodyPr/>
        <a:lstStyle/>
        <a:p>
          <a:endParaRPr lang="en-US"/>
        </a:p>
      </dgm:t>
    </dgm:pt>
    <dgm:pt modelId="{CF095D1E-80A0-4CC5-867B-B4A5B4DD6792}">
      <dgm:prSet/>
      <dgm:spPr/>
      <dgm:t>
        <a:bodyPr/>
        <a:lstStyle/>
        <a:p>
          <a:r>
            <a:rPr lang="en-US" dirty="0"/>
            <a:t>(</a:t>
          </a:r>
          <a:r>
            <a:rPr lang="en-US" dirty="0">
              <a:hlinkClick xmlns:r="http://schemas.openxmlformats.org/officeDocument/2006/relationships" r:id="rId3"/>
            </a:rPr>
            <a:t>www.aarp.org/beyourownboss</a:t>
          </a:r>
          <a:r>
            <a:rPr lang="en-US" dirty="0"/>
            <a:t>)</a:t>
          </a:r>
        </a:p>
      </dgm:t>
    </dgm:pt>
    <dgm:pt modelId="{88781775-A1FC-4FA7-8F75-8123BAA04639}" type="parTrans" cxnId="{063F5FE3-6DB9-4E22-BEB6-A878243E6E00}">
      <dgm:prSet/>
      <dgm:spPr/>
      <dgm:t>
        <a:bodyPr/>
        <a:lstStyle/>
        <a:p>
          <a:endParaRPr lang="en-US"/>
        </a:p>
      </dgm:t>
    </dgm:pt>
    <dgm:pt modelId="{4BC98D8B-FA58-49B7-BB1C-6EDC7E6927EF}" type="sibTrans" cxnId="{063F5FE3-6DB9-4E22-BEB6-A878243E6E00}">
      <dgm:prSet/>
      <dgm:spPr/>
      <dgm:t>
        <a:bodyPr/>
        <a:lstStyle/>
        <a:p>
          <a:endParaRPr lang="en-US"/>
        </a:p>
      </dgm:t>
    </dgm:pt>
    <dgm:pt modelId="{BD111A05-D9E0-4906-BA2E-48E966A0CF9B}">
      <dgm:prSet/>
      <dgm:spPr/>
      <dgm:t>
        <a:bodyPr/>
        <a:lstStyle/>
        <a:p>
          <a:r>
            <a:rPr lang="en-US" b="1" dirty="0"/>
            <a:t>AARP FDN Freelancing Resource Center </a:t>
          </a:r>
        </a:p>
      </dgm:t>
    </dgm:pt>
    <dgm:pt modelId="{5BF0C391-C045-49FC-B5F9-2D06D2D8EAB3}" type="parTrans" cxnId="{61CBEA67-17AD-4F68-ABFB-0EAAFC497407}">
      <dgm:prSet/>
      <dgm:spPr/>
      <dgm:t>
        <a:bodyPr/>
        <a:lstStyle/>
        <a:p>
          <a:endParaRPr lang="en-US"/>
        </a:p>
      </dgm:t>
    </dgm:pt>
    <dgm:pt modelId="{71FC19C7-A7A6-4E87-883D-B1C5E8B76E4E}" type="sibTrans" cxnId="{61CBEA67-17AD-4F68-ABFB-0EAAFC497407}">
      <dgm:prSet/>
      <dgm:spPr/>
      <dgm:t>
        <a:bodyPr/>
        <a:lstStyle/>
        <a:p>
          <a:endParaRPr lang="en-US"/>
        </a:p>
      </dgm:t>
    </dgm:pt>
    <dgm:pt modelId="{E3EF294B-A784-48B0-A303-689A50AD6F50}">
      <dgm:prSet/>
      <dgm:spPr/>
      <dgm:t>
        <a:bodyPr/>
        <a:lstStyle/>
        <a:p>
          <a:r>
            <a:rPr lang="en-US" i="1" dirty="0"/>
            <a:t>Freelancing.aarpfoundation.org</a:t>
          </a:r>
          <a:endParaRPr lang="en-US" dirty="0"/>
        </a:p>
      </dgm:t>
    </dgm:pt>
    <dgm:pt modelId="{2B51D459-E733-4619-9678-447503649454}" type="parTrans" cxnId="{A1748E1F-1362-4D86-9006-04FC7AC7E700}">
      <dgm:prSet/>
      <dgm:spPr/>
      <dgm:t>
        <a:bodyPr/>
        <a:lstStyle/>
        <a:p>
          <a:endParaRPr lang="en-US"/>
        </a:p>
      </dgm:t>
    </dgm:pt>
    <dgm:pt modelId="{63F07180-1569-4D47-BE94-A277EA49BA59}" type="sibTrans" cxnId="{A1748E1F-1362-4D86-9006-04FC7AC7E700}">
      <dgm:prSet/>
      <dgm:spPr/>
      <dgm:t>
        <a:bodyPr/>
        <a:lstStyle/>
        <a:p>
          <a:endParaRPr lang="en-US"/>
        </a:p>
      </dgm:t>
    </dgm:pt>
    <dgm:pt modelId="{CF58E9EC-5867-4468-BBF9-FE2CA7195576}">
      <dgm:prSet/>
      <dgm:spPr/>
      <dgm:t>
        <a:bodyPr/>
        <a:lstStyle/>
        <a:p>
          <a:r>
            <a:rPr lang="en-US" b="1" dirty="0"/>
            <a:t>LinkedIn…Meet the Founders</a:t>
          </a:r>
        </a:p>
      </dgm:t>
    </dgm:pt>
    <dgm:pt modelId="{8C818EC9-DC16-4FFD-9BFF-29D1677C77BF}" type="parTrans" cxnId="{BBBE1083-9C50-4314-9254-D0F0DBF2E62E}">
      <dgm:prSet/>
      <dgm:spPr/>
      <dgm:t>
        <a:bodyPr/>
        <a:lstStyle/>
        <a:p>
          <a:endParaRPr lang="en-US"/>
        </a:p>
      </dgm:t>
    </dgm:pt>
    <dgm:pt modelId="{EC614902-A22D-4156-B71D-FCE6CA9F79FE}" type="sibTrans" cxnId="{BBBE1083-9C50-4314-9254-D0F0DBF2E62E}">
      <dgm:prSet/>
      <dgm:spPr/>
      <dgm:t>
        <a:bodyPr/>
        <a:lstStyle/>
        <a:p>
          <a:endParaRPr lang="en-US"/>
        </a:p>
      </dgm:t>
    </dgm:pt>
    <dgm:pt modelId="{55075645-9DAA-4959-AB68-D3CF4B48B076}" type="pres">
      <dgm:prSet presAssocID="{D2E5B24A-FFCD-4A91-9431-DFE0BCA4121D}" presName="linear" presStyleCnt="0">
        <dgm:presLayoutVars>
          <dgm:dir/>
          <dgm:animLvl val="lvl"/>
          <dgm:resizeHandles val="exact"/>
        </dgm:presLayoutVars>
      </dgm:prSet>
      <dgm:spPr/>
    </dgm:pt>
    <dgm:pt modelId="{067E26B1-E56E-445B-B79E-F72AFBFB5F5E}" type="pres">
      <dgm:prSet presAssocID="{33974672-CAB4-4192-87DE-1F0A3767BD47}" presName="parentLin" presStyleCnt="0"/>
      <dgm:spPr/>
    </dgm:pt>
    <dgm:pt modelId="{E5E061D0-B779-4BC2-A1AA-BA18B2EB4D91}" type="pres">
      <dgm:prSet presAssocID="{33974672-CAB4-4192-87DE-1F0A3767BD47}" presName="parentLeftMargin" presStyleLbl="node1" presStyleIdx="0" presStyleCnt="2"/>
      <dgm:spPr/>
    </dgm:pt>
    <dgm:pt modelId="{C3C558EC-E831-421D-AF0D-7A2F053DB11F}" type="pres">
      <dgm:prSet presAssocID="{33974672-CAB4-4192-87DE-1F0A3767BD47}" presName="parentText" presStyleLbl="node1" presStyleIdx="0" presStyleCnt="2">
        <dgm:presLayoutVars>
          <dgm:chMax val="0"/>
          <dgm:bulletEnabled val="1"/>
        </dgm:presLayoutVars>
      </dgm:prSet>
      <dgm:spPr/>
    </dgm:pt>
    <dgm:pt modelId="{3B7F5943-AFB8-4901-8C26-6CCDB95C3DBE}" type="pres">
      <dgm:prSet presAssocID="{33974672-CAB4-4192-87DE-1F0A3767BD47}" presName="negativeSpace" presStyleCnt="0"/>
      <dgm:spPr/>
    </dgm:pt>
    <dgm:pt modelId="{38FFBE1C-1224-4990-9B30-DE8A94A5BB20}" type="pres">
      <dgm:prSet presAssocID="{33974672-CAB4-4192-87DE-1F0A3767BD47}" presName="childText" presStyleLbl="conFgAcc1" presStyleIdx="0" presStyleCnt="2">
        <dgm:presLayoutVars>
          <dgm:bulletEnabled val="1"/>
        </dgm:presLayoutVars>
      </dgm:prSet>
      <dgm:spPr/>
    </dgm:pt>
    <dgm:pt modelId="{02B2F014-0415-4DA0-8779-13B8DA040599}" type="pres">
      <dgm:prSet presAssocID="{B43DD91F-0186-4064-9859-3CCB3F5454CF}" presName="spaceBetweenRectangles" presStyleCnt="0"/>
      <dgm:spPr/>
    </dgm:pt>
    <dgm:pt modelId="{C42A06C9-4006-4728-A9D2-A5EDCD5D1D85}" type="pres">
      <dgm:prSet presAssocID="{F60807E8-D85E-4AA9-AD6F-37C2DB80E513}" presName="parentLin" presStyleCnt="0"/>
      <dgm:spPr/>
    </dgm:pt>
    <dgm:pt modelId="{2A257719-C958-4ACD-892B-70CA23B57C0C}" type="pres">
      <dgm:prSet presAssocID="{F60807E8-D85E-4AA9-AD6F-37C2DB80E513}" presName="parentLeftMargin" presStyleLbl="node1" presStyleIdx="0" presStyleCnt="2"/>
      <dgm:spPr/>
    </dgm:pt>
    <dgm:pt modelId="{E026F618-D40B-4E5C-9036-56D4BFEA12FC}" type="pres">
      <dgm:prSet presAssocID="{F60807E8-D85E-4AA9-AD6F-37C2DB80E513}" presName="parentText" presStyleLbl="node1" presStyleIdx="1" presStyleCnt="2">
        <dgm:presLayoutVars>
          <dgm:chMax val="0"/>
          <dgm:bulletEnabled val="1"/>
        </dgm:presLayoutVars>
      </dgm:prSet>
      <dgm:spPr/>
    </dgm:pt>
    <dgm:pt modelId="{507A3162-E865-45EC-B539-22DCCECC398B}" type="pres">
      <dgm:prSet presAssocID="{F60807E8-D85E-4AA9-AD6F-37C2DB80E513}" presName="negativeSpace" presStyleCnt="0"/>
      <dgm:spPr/>
    </dgm:pt>
    <dgm:pt modelId="{E5DB7789-F8F6-4721-B086-9C84DC4605CA}" type="pres">
      <dgm:prSet presAssocID="{F60807E8-D85E-4AA9-AD6F-37C2DB80E513}" presName="childText" presStyleLbl="conFgAcc1" presStyleIdx="1" presStyleCnt="2">
        <dgm:presLayoutVars>
          <dgm:bulletEnabled val="1"/>
        </dgm:presLayoutVars>
      </dgm:prSet>
      <dgm:spPr/>
    </dgm:pt>
  </dgm:ptLst>
  <dgm:cxnLst>
    <dgm:cxn modelId="{7AD7D00F-DF95-4149-8C34-7185BEB12A4B}" srcId="{F60807E8-D85E-4AA9-AD6F-37C2DB80E513}" destId="{4957F517-ABE0-4D79-BA47-E6F45ACDB199}" srcOrd="0" destOrd="0" parTransId="{47C2C20F-0DB7-42CD-94E5-500446A5D724}" sibTransId="{D3245D78-4F41-4F5E-B3F1-99F9B3DF0A8E}"/>
    <dgm:cxn modelId="{C647AA1E-B7BA-4C87-89A8-E42EC17D3872}" type="presOf" srcId="{F60807E8-D85E-4AA9-AD6F-37C2DB80E513}" destId="{E026F618-D40B-4E5C-9036-56D4BFEA12FC}" srcOrd="1" destOrd="0" presId="urn:microsoft.com/office/officeart/2005/8/layout/list1"/>
    <dgm:cxn modelId="{A1748E1F-1362-4D86-9006-04FC7AC7E700}" srcId="{BD111A05-D9E0-4906-BA2E-48E966A0CF9B}" destId="{E3EF294B-A784-48B0-A303-689A50AD6F50}" srcOrd="0" destOrd="0" parTransId="{2B51D459-E733-4619-9678-447503649454}" sibTransId="{63F07180-1569-4D47-BE94-A277EA49BA59}"/>
    <dgm:cxn modelId="{0F3F1521-2BAD-4DBD-B05D-AD870AA3D3E3}" srcId="{F60807E8-D85E-4AA9-AD6F-37C2DB80E513}" destId="{1F0C0017-9629-4354-9688-6E6F51E76220}" srcOrd="1" destOrd="0" parTransId="{F7A0C1D6-2C1E-4B86-996F-912E205C8F88}" sibTransId="{D590E8E8-D258-42DE-B0BB-6E6A389C7573}"/>
    <dgm:cxn modelId="{7625AC32-13DB-4C58-8897-C1228AC7D2FE}" type="presOf" srcId="{BD111A05-D9E0-4906-BA2E-48E966A0CF9B}" destId="{E5DB7789-F8F6-4721-B086-9C84DC4605CA}" srcOrd="0" destOrd="6" presId="urn:microsoft.com/office/officeart/2005/8/layout/list1"/>
    <dgm:cxn modelId="{43B75E36-6887-44B6-AF60-24D6EB040EC2}" type="presOf" srcId="{4957F517-ABE0-4D79-BA47-E6F45ACDB199}" destId="{E5DB7789-F8F6-4721-B086-9C84DC4605CA}" srcOrd="0" destOrd="0" presId="urn:microsoft.com/office/officeart/2005/8/layout/list1"/>
    <dgm:cxn modelId="{61CBEA67-17AD-4F68-ABFB-0EAAFC497407}" srcId="{F60807E8-D85E-4AA9-AD6F-37C2DB80E513}" destId="{BD111A05-D9E0-4906-BA2E-48E966A0CF9B}" srcOrd="3" destOrd="0" parTransId="{5BF0C391-C045-49FC-B5F9-2D06D2D8EAB3}" sibTransId="{71FC19C7-A7A6-4E87-883D-B1C5E8B76E4E}"/>
    <dgm:cxn modelId="{9E32E148-6AA6-4AF9-9559-2B386D8568AB}" type="presOf" srcId="{D2E5B24A-FFCD-4A91-9431-DFE0BCA4121D}" destId="{55075645-9DAA-4959-AB68-D3CF4B48B076}" srcOrd="0" destOrd="0" presId="urn:microsoft.com/office/officeart/2005/8/layout/list1"/>
    <dgm:cxn modelId="{D4A0454D-0E99-4049-8F09-5C134603474F}" type="presOf" srcId="{CF58E9EC-5867-4468-BBF9-FE2CA7195576}" destId="{E5DB7789-F8F6-4721-B086-9C84DC4605CA}" srcOrd="0" destOrd="8" presId="urn:microsoft.com/office/officeart/2005/8/layout/list1"/>
    <dgm:cxn modelId="{09B9664E-8132-4E09-B45F-2881E521BA96}" type="presOf" srcId="{33974672-CAB4-4192-87DE-1F0A3767BD47}" destId="{E5E061D0-B779-4BC2-A1AA-BA18B2EB4D91}" srcOrd="0" destOrd="0" presId="urn:microsoft.com/office/officeart/2005/8/layout/list1"/>
    <dgm:cxn modelId="{2C39C64E-9B75-4F88-8AE9-0949A8C6DC5E}" type="presOf" srcId="{F60807E8-D85E-4AA9-AD6F-37C2DB80E513}" destId="{2A257719-C958-4ACD-892B-70CA23B57C0C}" srcOrd="0" destOrd="0" presId="urn:microsoft.com/office/officeart/2005/8/layout/list1"/>
    <dgm:cxn modelId="{AD14B653-1AA2-4D76-854E-9D2DF66F76FF}" srcId="{D2E5B24A-FFCD-4A91-9431-DFE0BCA4121D}" destId="{33974672-CAB4-4192-87DE-1F0A3767BD47}" srcOrd="0" destOrd="0" parTransId="{19C6C372-8863-4CEB-82CA-1622FB9B34E6}" sibTransId="{B43DD91F-0186-4064-9859-3CCB3F5454CF}"/>
    <dgm:cxn modelId="{21F5B754-9A15-4689-BF3E-8E010BDCEF5E}" srcId="{D2E5B24A-FFCD-4A91-9431-DFE0BCA4121D}" destId="{F60807E8-D85E-4AA9-AD6F-37C2DB80E513}" srcOrd="1" destOrd="0" parTransId="{65232641-FACE-45AB-AA07-B71B86B30BBD}" sibTransId="{763BF301-D7A1-40B4-A966-3280522DC945}"/>
    <dgm:cxn modelId="{4EED9F7C-424E-49B0-92DF-ED0B8A6D43EC}" type="presOf" srcId="{E3EF294B-A784-48B0-A303-689A50AD6F50}" destId="{E5DB7789-F8F6-4721-B086-9C84DC4605CA}" srcOrd="0" destOrd="7" presId="urn:microsoft.com/office/officeart/2005/8/layout/list1"/>
    <dgm:cxn modelId="{BBBE1083-9C50-4314-9254-D0F0DBF2E62E}" srcId="{F60807E8-D85E-4AA9-AD6F-37C2DB80E513}" destId="{CF58E9EC-5867-4468-BBF9-FE2CA7195576}" srcOrd="4" destOrd="0" parTransId="{8C818EC9-DC16-4FFD-9BFF-29D1677C77BF}" sibTransId="{EC614902-A22D-4156-B71D-FCE6CA9F79FE}"/>
    <dgm:cxn modelId="{B09FDE87-A9F5-459C-90F9-A8A745AD7BCA}" type="presOf" srcId="{33974672-CAB4-4192-87DE-1F0A3767BD47}" destId="{C3C558EC-E831-421D-AF0D-7A2F053DB11F}" srcOrd="1" destOrd="0" presId="urn:microsoft.com/office/officeart/2005/8/layout/list1"/>
    <dgm:cxn modelId="{86ACF58D-73D2-44A9-B569-8146B2C2213D}" type="presOf" srcId="{1D49C24A-43F3-4628-B738-3731CFCC238D}" destId="{E5DB7789-F8F6-4721-B086-9C84DC4605CA}" srcOrd="0" destOrd="4" presId="urn:microsoft.com/office/officeart/2005/8/layout/list1"/>
    <dgm:cxn modelId="{40821791-3354-4432-BABA-F91CC3E09A3A}" srcId="{1F0C0017-9629-4354-9688-6E6F51E76220}" destId="{EA107E51-DC62-4D28-B5A9-546384C7B075}" srcOrd="0" destOrd="0" parTransId="{47DAAD90-04EF-41B3-9B1C-95AD3E37AF52}" sibTransId="{0B76A3A3-EAFB-4556-A88D-C336B064FFBC}"/>
    <dgm:cxn modelId="{87602799-579E-483F-94CD-915360B6EDCB}" type="presOf" srcId="{CF095D1E-80A0-4CC5-867B-B4A5B4DD6792}" destId="{E5DB7789-F8F6-4721-B086-9C84DC4605CA}" srcOrd="0" destOrd="5" presId="urn:microsoft.com/office/officeart/2005/8/layout/list1"/>
    <dgm:cxn modelId="{7CB2DCC7-1736-4025-8D86-52115590B784}" srcId="{F60807E8-D85E-4AA9-AD6F-37C2DB80E513}" destId="{1D49C24A-43F3-4628-B738-3731CFCC238D}" srcOrd="2" destOrd="0" parTransId="{BACE4259-285E-436A-BD58-4903D23D4077}" sibTransId="{57670B10-9CE6-48D6-A8CD-31BB8D337000}"/>
    <dgm:cxn modelId="{5E3B24D1-93A5-4E43-AFFB-548C5E36456B}" type="presOf" srcId="{1F0C0017-9629-4354-9688-6E6F51E76220}" destId="{E5DB7789-F8F6-4721-B086-9C84DC4605CA}" srcOrd="0" destOrd="2" presId="urn:microsoft.com/office/officeart/2005/8/layout/list1"/>
    <dgm:cxn modelId="{76AB2AD8-6B5A-4EF6-A7C6-2CB2C118C817}" type="presOf" srcId="{01A52F20-8C11-45BF-8566-CB6E63AF896D}" destId="{E5DB7789-F8F6-4721-B086-9C84DC4605CA}" srcOrd="0" destOrd="1" presId="urn:microsoft.com/office/officeart/2005/8/layout/list1"/>
    <dgm:cxn modelId="{1D773DD9-0DF8-42DE-B102-61B1739444B7}" srcId="{4957F517-ABE0-4D79-BA47-E6F45ACDB199}" destId="{01A52F20-8C11-45BF-8566-CB6E63AF896D}" srcOrd="0" destOrd="0" parTransId="{25BFA417-41E4-4EC2-9CC7-CFF430921988}" sibTransId="{66F12903-6FC5-412E-8A60-A2D1BE659E67}"/>
    <dgm:cxn modelId="{063F5FE3-6DB9-4E22-BEB6-A878243E6E00}" srcId="{1D49C24A-43F3-4628-B738-3731CFCC238D}" destId="{CF095D1E-80A0-4CC5-867B-B4A5B4DD6792}" srcOrd="0" destOrd="0" parTransId="{88781775-A1FC-4FA7-8F75-8123BAA04639}" sibTransId="{4BC98D8B-FA58-49B7-BB1C-6EDC7E6927EF}"/>
    <dgm:cxn modelId="{6920F7FF-E130-472A-BC5C-5FB5AC442699}" type="presOf" srcId="{EA107E51-DC62-4D28-B5A9-546384C7B075}" destId="{E5DB7789-F8F6-4721-B086-9C84DC4605CA}" srcOrd="0" destOrd="3" presId="urn:microsoft.com/office/officeart/2005/8/layout/list1"/>
    <dgm:cxn modelId="{0D45FA34-9E6E-4A43-BA07-F1FA810B15D6}" type="presParOf" srcId="{55075645-9DAA-4959-AB68-D3CF4B48B076}" destId="{067E26B1-E56E-445B-B79E-F72AFBFB5F5E}" srcOrd="0" destOrd="0" presId="urn:microsoft.com/office/officeart/2005/8/layout/list1"/>
    <dgm:cxn modelId="{72213FDC-E8C2-43DB-8032-12CF9BA64E87}" type="presParOf" srcId="{067E26B1-E56E-445B-B79E-F72AFBFB5F5E}" destId="{E5E061D0-B779-4BC2-A1AA-BA18B2EB4D91}" srcOrd="0" destOrd="0" presId="urn:microsoft.com/office/officeart/2005/8/layout/list1"/>
    <dgm:cxn modelId="{F114CAB5-4F76-4DAE-BA44-BB1D8EAB25B4}" type="presParOf" srcId="{067E26B1-E56E-445B-B79E-F72AFBFB5F5E}" destId="{C3C558EC-E831-421D-AF0D-7A2F053DB11F}" srcOrd="1" destOrd="0" presId="urn:microsoft.com/office/officeart/2005/8/layout/list1"/>
    <dgm:cxn modelId="{7686D93A-5232-4A4E-9E92-9175C2647789}" type="presParOf" srcId="{55075645-9DAA-4959-AB68-D3CF4B48B076}" destId="{3B7F5943-AFB8-4901-8C26-6CCDB95C3DBE}" srcOrd="1" destOrd="0" presId="urn:microsoft.com/office/officeart/2005/8/layout/list1"/>
    <dgm:cxn modelId="{9B6D5CC2-CDD4-4058-BFA7-B713207F4FA4}" type="presParOf" srcId="{55075645-9DAA-4959-AB68-D3CF4B48B076}" destId="{38FFBE1C-1224-4990-9B30-DE8A94A5BB20}" srcOrd="2" destOrd="0" presId="urn:microsoft.com/office/officeart/2005/8/layout/list1"/>
    <dgm:cxn modelId="{247FDC5D-CEE8-49B4-A553-87F57B938EE5}" type="presParOf" srcId="{55075645-9DAA-4959-AB68-D3CF4B48B076}" destId="{02B2F014-0415-4DA0-8779-13B8DA040599}" srcOrd="3" destOrd="0" presId="urn:microsoft.com/office/officeart/2005/8/layout/list1"/>
    <dgm:cxn modelId="{B8CF19C7-7B8C-4200-8071-AEC95FD6F483}" type="presParOf" srcId="{55075645-9DAA-4959-AB68-D3CF4B48B076}" destId="{C42A06C9-4006-4728-A9D2-A5EDCD5D1D85}" srcOrd="4" destOrd="0" presId="urn:microsoft.com/office/officeart/2005/8/layout/list1"/>
    <dgm:cxn modelId="{AAD13633-DF19-4495-BDE8-48FAF010CC2C}" type="presParOf" srcId="{C42A06C9-4006-4728-A9D2-A5EDCD5D1D85}" destId="{2A257719-C958-4ACD-892B-70CA23B57C0C}" srcOrd="0" destOrd="0" presId="urn:microsoft.com/office/officeart/2005/8/layout/list1"/>
    <dgm:cxn modelId="{85AF4CE2-EC0C-4422-82D7-FAE4DE230A99}" type="presParOf" srcId="{C42A06C9-4006-4728-A9D2-A5EDCD5D1D85}" destId="{E026F618-D40B-4E5C-9036-56D4BFEA12FC}" srcOrd="1" destOrd="0" presId="urn:microsoft.com/office/officeart/2005/8/layout/list1"/>
    <dgm:cxn modelId="{8A13D32B-C545-4232-ACAF-4664925350FE}" type="presParOf" srcId="{55075645-9DAA-4959-AB68-D3CF4B48B076}" destId="{507A3162-E865-45EC-B539-22DCCECC398B}" srcOrd="5" destOrd="0" presId="urn:microsoft.com/office/officeart/2005/8/layout/list1"/>
    <dgm:cxn modelId="{4D1E7F9E-D20A-4D26-BA9A-A01249FCB801}" type="presParOf" srcId="{55075645-9DAA-4959-AB68-D3CF4B48B076}" destId="{E5DB7789-F8F6-4721-B086-9C84DC4605C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DE1AD-D5D3-4F8C-A55D-1C52CE915544}">
      <dsp:nvSpPr>
        <dsp:cNvPr id="0" name=""/>
        <dsp:cNvSpPr/>
      </dsp:nvSpPr>
      <dsp:spPr>
        <a:xfrm>
          <a:off x="0" y="1584087"/>
          <a:ext cx="8691513" cy="13577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F1B8BC-A347-427B-B07C-946E7B076071}">
      <dsp:nvSpPr>
        <dsp:cNvPr id="0" name=""/>
        <dsp:cNvSpPr/>
      </dsp:nvSpPr>
      <dsp:spPr>
        <a:xfrm>
          <a:off x="410731" y="1889589"/>
          <a:ext cx="746783" cy="7467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73A602-9807-48E6-80A4-0D053E52BC2B}">
      <dsp:nvSpPr>
        <dsp:cNvPr id="0" name=""/>
        <dsp:cNvSpPr/>
      </dsp:nvSpPr>
      <dsp:spPr>
        <a:xfrm>
          <a:off x="1568246" y="1584087"/>
          <a:ext cx="7123266"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1955800">
            <a:lnSpc>
              <a:spcPct val="100000"/>
            </a:lnSpc>
            <a:spcBef>
              <a:spcPct val="0"/>
            </a:spcBef>
            <a:spcAft>
              <a:spcPct val="35000"/>
            </a:spcAft>
            <a:buNone/>
          </a:pPr>
          <a:r>
            <a:rPr lang="en-US" sz="4400" kern="1200" dirty="0">
              <a:solidFill>
                <a:schemeClr val="bg1"/>
              </a:solidFill>
              <a:latin typeface="+mj-lt"/>
            </a:rPr>
            <a:t>What IF?</a:t>
          </a:r>
        </a:p>
      </dsp:txBody>
      <dsp:txXfrm>
        <a:off x="1568246" y="1584087"/>
        <a:ext cx="7123266" cy="13577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8E54B-A2F4-4426-B5C4-C37D248DFA75}">
      <dsp:nvSpPr>
        <dsp:cNvPr id="0" name=""/>
        <dsp:cNvSpPr/>
      </dsp:nvSpPr>
      <dsp:spPr>
        <a:xfrm>
          <a:off x="0" y="51306"/>
          <a:ext cx="6467866" cy="772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Freelancing</a:t>
          </a:r>
        </a:p>
      </dsp:txBody>
      <dsp:txXfrm>
        <a:off x="37696" y="89002"/>
        <a:ext cx="6392474" cy="696808"/>
      </dsp:txXfrm>
    </dsp:sp>
    <dsp:sp modelId="{A3DAB5DA-8815-4F07-B9E8-512AD4094613}">
      <dsp:nvSpPr>
        <dsp:cNvPr id="0" name=""/>
        <dsp:cNvSpPr/>
      </dsp:nvSpPr>
      <dsp:spPr>
        <a:xfrm>
          <a:off x="0" y="909906"/>
          <a:ext cx="6467866" cy="772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Side Hustle</a:t>
          </a:r>
        </a:p>
      </dsp:txBody>
      <dsp:txXfrm>
        <a:off x="37696" y="947602"/>
        <a:ext cx="6392474" cy="696808"/>
      </dsp:txXfrm>
    </dsp:sp>
    <dsp:sp modelId="{4C75BE44-4EFC-474E-BDB5-6A269223284B}">
      <dsp:nvSpPr>
        <dsp:cNvPr id="0" name=""/>
        <dsp:cNvSpPr/>
      </dsp:nvSpPr>
      <dsp:spPr>
        <a:xfrm>
          <a:off x="0" y="1768506"/>
          <a:ext cx="6467866" cy="772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Passion Project</a:t>
          </a:r>
        </a:p>
      </dsp:txBody>
      <dsp:txXfrm>
        <a:off x="37696" y="1806202"/>
        <a:ext cx="6392474" cy="696808"/>
      </dsp:txXfrm>
    </dsp:sp>
    <dsp:sp modelId="{9E95D71A-E173-4759-8940-427C8539CF26}">
      <dsp:nvSpPr>
        <dsp:cNvPr id="0" name=""/>
        <dsp:cNvSpPr/>
      </dsp:nvSpPr>
      <dsp:spPr>
        <a:xfrm>
          <a:off x="0" y="2627106"/>
          <a:ext cx="6467866" cy="772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Small Business</a:t>
          </a:r>
        </a:p>
      </dsp:txBody>
      <dsp:txXfrm>
        <a:off x="37696" y="2664802"/>
        <a:ext cx="6392474" cy="6968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5A014-EEA5-4FB4-9F7C-8ECAE53BFAE8}">
      <dsp:nvSpPr>
        <dsp:cNvPr id="0" name=""/>
        <dsp:cNvSpPr/>
      </dsp:nvSpPr>
      <dsp:spPr>
        <a:xfrm>
          <a:off x="69934" y="18841"/>
          <a:ext cx="713481" cy="7134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3C62CD-7249-4167-9C5E-68D40531AA10}">
      <dsp:nvSpPr>
        <dsp:cNvPr id="0" name=""/>
        <dsp:cNvSpPr/>
      </dsp:nvSpPr>
      <dsp:spPr>
        <a:xfrm>
          <a:off x="219766" y="168673"/>
          <a:ext cx="413819" cy="4138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492885-D6C5-433B-8ACA-B264269007F2}">
      <dsp:nvSpPr>
        <dsp:cNvPr id="0" name=""/>
        <dsp:cNvSpPr/>
      </dsp:nvSpPr>
      <dsp:spPr>
        <a:xfrm>
          <a:off x="936305" y="18841"/>
          <a:ext cx="1681778" cy="713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Product or Service Idea</a:t>
          </a:r>
        </a:p>
      </dsp:txBody>
      <dsp:txXfrm>
        <a:off x="936305" y="18841"/>
        <a:ext cx="1681778" cy="713481"/>
      </dsp:txXfrm>
    </dsp:sp>
    <dsp:sp modelId="{FADEF32E-3B91-4B03-AEAA-A2599884EC9A}">
      <dsp:nvSpPr>
        <dsp:cNvPr id="0" name=""/>
        <dsp:cNvSpPr/>
      </dsp:nvSpPr>
      <dsp:spPr>
        <a:xfrm>
          <a:off x="2911121" y="18841"/>
          <a:ext cx="713481" cy="7134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4273FC-8E3B-4E8D-AC72-09BE0F35AC67}">
      <dsp:nvSpPr>
        <dsp:cNvPr id="0" name=""/>
        <dsp:cNvSpPr/>
      </dsp:nvSpPr>
      <dsp:spPr>
        <a:xfrm>
          <a:off x="3060952" y="168673"/>
          <a:ext cx="413819" cy="4138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E809BF-31F5-4055-9AE9-85124E757308}">
      <dsp:nvSpPr>
        <dsp:cNvPr id="0" name=""/>
        <dsp:cNvSpPr/>
      </dsp:nvSpPr>
      <dsp:spPr>
        <a:xfrm>
          <a:off x="3777492" y="18841"/>
          <a:ext cx="1681778" cy="713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Who’s Your Target Audience</a:t>
          </a:r>
        </a:p>
      </dsp:txBody>
      <dsp:txXfrm>
        <a:off x="3777492" y="18841"/>
        <a:ext cx="1681778" cy="713481"/>
      </dsp:txXfrm>
    </dsp:sp>
    <dsp:sp modelId="{456AC6CB-4357-429C-B204-D571E748A7A5}">
      <dsp:nvSpPr>
        <dsp:cNvPr id="0" name=""/>
        <dsp:cNvSpPr/>
      </dsp:nvSpPr>
      <dsp:spPr>
        <a:xfrm>
          <a:off x="5752308" y="18841"/>
          <a:ext cx="713481" cy="7134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759362-B24F-41E1-A1B7-230B013B9180}">
      <dsp:nvSpPr>
        <dsp:cNvPr id="0" name=""/>
        <dsp:cNvSpPr/>
      </dsp:nvSpPr>
      <dsp:spPr>
        <a:xfrm>
          <a:off x="5902139" y="168673"/>
          <a:ext cx="413819" cy="4138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BE0EB6-6586-4B2D-AAAE-F1DF44C79127}">
      <dsp:nvSpPr>
        <dsp:cNvPr id="0" name=""/>
        <dsp:cNvSpPr/>
      </dsp:nvSpPr>
      <dsp:spPr>
        <a:xfrm>
          <a:off x="6618679" y="18841"/>
          <a:ext cx="1681778" cy="713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Sales and Marketing</a:t>
          </a:r>
        </a:p>
      </dsp:txBody>
      <dsp:txXfrm>
        <a:off x="6618679" y="18841"/>
        <a:ext cx="1681778" cy="713481"/>
      </dsp:txXfrm>
    </dsp:sp>
    <dsp:sp modelId="{BE8681F3-43C8-4D30-B9DC-55F32A15ED5C}">
      <dsp:nvSpPr>
        <dsp:cNvPr id="0" name=""/>
        <dsp:cNvSpPr/>
      </dsp:nvSpPr>
      <dsp:spPr>
        <a:xfrm>
          <a:off x="69934" y="1293357"/>
          <a:ext cx="713481" cy="7134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C6B3C3-E1A7-406F-84E5-E2A92FBE0B57}">
      <dsp:nvSpPr>
        <dsp:cNvPr id="0" name=""/>
        <dsp:cNvSpPr/>
      </dsp:nvSpPr>
      <dsp:spPr>
        <a:xfrm>
          <a:off x="219766" y="1443188"/>
          <a:ext cx="413819" cy="4138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02E558-BC25-411B-BDBD-FD186BDABDE3}">
      <dsp:nvSpPr>
        <dsp:cNvPr id="0" name=""/>
        <dsp:cNvSpPr/>
      </dsp:nvSpPr>
      <dsp:spPr>
        <a:xfrm>
          <a:off x="936305" y="1293357"/>
          <a:ext cx="1681778" cy="713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Digital Presence</a:t>
          </a:r>
        </a:p>
      </dsp:txBody>
      <dsp:txXfrm>
        <a:off x="936305" y="1293357"/>
        <a:ext cx="1681778" cy="713481"/>
      </dsp:txXfrm>
    </dsp:sp>
    <dsp:sp modelId="{3402832E-267F-402B-9796-D42B903E879E}">
      <dsp:nvSpPr>
        <dsp:cNvPr id="0" name=""/>
        <dsp:cNvSpPr/>
      </dsp:nvSpPr>
      <dsp:spPr>
        <a:xfrm>
          <a:off x="2911121" y="1293357"/>
          <a:ext cx="713481" cy="7134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597D3A-F39F-4CEF-98C4-F63FF773EFB9}">
      <dsp:nvSpPr>
        <dsp:cNvPr id="0" name=""/>
        <dsp:cNvSpPr/>
      </dsp:nvSpPr>
      <dsp:spPr>
        <a:xfrm>
          <a:off x="3060952" y="1443188"/>
          <a:ext cx="413819" cy="41381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9A00E4-6117-4392-9195-700C104F3670}">
      <dsp:nvSpPr>
        <dsp:cNvPr id="0" name=""/>
        <dsp:cNvSpPr/>
      </dsp:nvSpPr>
      <dsp:spPr>
        <a:xfrm>
          <a:off x="3777492" y="1293357"/>
          <a:ext cx="1681778" cy="713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Training</a:t>
          </a:r>
        </a:p>
      </dsp:txBody>
      <dsp:txXfrm>
        <a:off x="3777492" y="1293357"/>
        <a:ext cx="1681778" cy="713481"/>
      </dsp:txXfrm>
    </dsp:sp>
    <dsp:sp modelId="{869291B0-0417-48FF-9AFC-9DC379E0ACF8}">
      <dsp:nvSpPr>
        <dsp:cNvPr id="0" name=""/>
        <dsp:cNvSpPr/>
      </dsp:nvSpPr>
      <dsp:spPr>
        <a:xfrm>
          <a:off x="5752308" y="1293357"/>
          <a:ext cx="713481" cy="7134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2A4BF3-F3ED-4BDA-A207-34AB13742564}">
      <dsp:nvSpPr>
        <dsp:cNvPr id="0" name=""/>
        <dsp:cNvSpPr/>
      </dsp:nvSpPr>
      <dsp:spPr>
        <a:xfrm>
          <a:off x="5902139" y="1443188"/>
          <a:ext cx="413819" cy="41381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A999D-578F-463C-AF78-3BA20BECE8F0}">
      <dsp:nvSpPr>
        <dsp:cNvPr id="0" name=""/>
        <dsp:cNvSpPr/>
      </dsp:nvSpPr>
      <dsp:spPr>
        <a:xfrm>
          <a:off x="6618679" y="1293357"/>
          <a:ext cx="1681778" cy="713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Mentoring</a:t>
          </a:r>
        </a:p>
      </dsp:txBody>
      <dsp:txXfrm>
        <a:off x="6618679" y="1293357"/>
        <a:ext cx="1681778" cy="713481"/>
      </dsp:txXfrm>
    </dsp:sp>
    <dsp:sp modelId="{C5DE1D9F-3314-4E8A-A8E7-6EF47B537D98}">
      <dsp:nvSpPr>
        <dsp:cNvPr id="0" name=""/>
        <dsp:cNvSpPr/>
      </dsp:nvSpPr>
      <dsp:spPr>
        <a:xfrm>
          <a:off x="69934" y="2567872"/>
          <a:ext cx="713481" cy="7134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B03A85-9BE5-4663-B070-981C81E8D707}">
      <dsp:nvSpPr>
        <dsp:cNvPr id="0" name=""/>
        <dsp:cNvSpPr/>
      </dsp:nvSpPr>
      <dsp:spPr>
        <a:xfrm>
          <a:off x="219766" y="2717703"/>
          <a:ext cx="413819" cy="41381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CA75C2-F6C0-4FF8-A27F-150EE96B9464}">
      <dsp:nvSpPr>
        <dsp:cNvPr id="0" name=""/>
        <dsp:cNvSpPr/>
      </dsp:nvSpPr>
      <dsp:spPr>
        <a:xfrm>
          <a:off x="936305" y="2567872"/>
          <a:ext cx="1681778" cy="713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Funding</a:t>
          </a:r>
        </a:p>
      </dsp:txBody>
      <dsp:txXfrm>
        <a:off x="936305" y="2567872"/>
        <a:ext cx="1681778" cy="7134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FBE1C-1224-4990-9B30-DE8A94A5BB20}">
      <dsp:nvSpPr>
        <dsp:cNvPr id="0" name=""/>
        <dsp:cNvSpPr/>
      </dsp:nvSpPr>
      <dsp:spPr>
        <a:xfrm>
          <a:off x="0" y="388571"/>
          <a:ext cx="6800849"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C558EC-E831-421D-AF0D-7A2F053DB11F}">
      <dsp:nvSpPr>
        <dsp:cNvPr id="0" name=""/>
        <dsp:cNvSpPr/>
      </dsp:nvSpPr>
      <dsp:spPr>
        <a:xfrm>
          <a:off x="340042" y="122891"/>
          <a:ext cx="4760594"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939" tIns="0" rIns="179939" bIns="0" numCol="1" spcCol="1270" anchor="ctr" anchorCtr="0">
          <a:noAutofit/>
        </a:bodyPr>
        <a:lstStyle/>
        <a:p>
          <a:pPr marL="0" lvl="0" indent="0" algn="l" defTabSz="1244600">
            <a:lnSpc>
              <a:spcPct val="90000"/>
            </a:lnSpc>
            <a:spcBef>
              <a:spcPct val="0"/>
            </a:spcBef>
            <a:spcAft>
              <a:spcPct val="35000"/>
            </a:spcAft>
            <a:buNone/>
          </a:pPr>
          <a:r>
            <a:rPr lang="en-US" sz="2800" kern="1200" dirty="0"/>
            <a:t>AARP is here help…</a:t>
          </a:r>
        </a:p>
      </dsp:txBody>
      <dsp:txXfrm>
        <a:off x="365981" y="148830"/>
        <a:ext cx="4708716" cy="479482"/>
      </dsp:txXfrm>
    </dsp:sp>
    <dsp:sp modelId="{E5DB7789-F8F6-4721-B086-9C84DC4605CA}">
      <dsp:nvSpPr>
        <dsp:cNvPr id="0" name=""/>
        <dsp:cNvSpPr/>
      </dsp:nvSpPr>
      <dsp:spPr>
        <a:xfrm>
          <a:off x="0" y="1205051"/>
          <a:ext cx="6800849" cy="3345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7821" tIns="374904" rIns="527821" bIns="128016"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AARP Start A Business </a:t>
          </a:r>
        </a:p>
        <a:p>
          <a:pPr marL="342900" lvl="2" indent="-171450" algn="l" defTabSz="800100">
            <a:lnSpc>
              <a:spcPct val="90000"/>
            </a:lnSpc>
            <a:spcBef>
              <a:spcPct val="0"/>
            </a:spcBef>
            <a:spcAft>
              <a:spcPct val="15000"/>
            </a:spcAft>
            <a:buChar char="•"/>
          </a:pPr>
          <a:r>
            <a:rPr lang="en-US" sz="1800" kern="1200" dirty="0">
              <a:hlinkClick xmlns:r="http://schemas.openxmlformats.org/officeDocument/2006/relationships" r:id="rId1"/>
            </a:rPr>
            <a:t>www.aarp</a:t>
          </a:r>
          <a:r>
            <a:rPr lang="en-US" sz="1800" b="0" kern="1200" dirty="0">
              <a:hlinkClick xmlns:r="http://schemas.openxmlformats.org/officeDocument/2006/relationships" r:id="rId1"/>
            </a:rPr>
            <a:t>.org/startabusiness</a:t>
          </a:r>
          <a:r>
            <a:rPr lang="en-US" sz="1800" b="0" kern="1200" dirty="0"/>
            <a:t> </a:t>
          </a:r>
          <a:endParaRPr lang="en-US" sz="1800" kern="1200" dirty="0"/>
        </a:p>
        <a:p>
          <a:pPr marL="171450" lvl="1" indent="-171450" algn="l" defTabSz="800100">
            <a:lnSpc>
              <a:spcPct val="90000"/>
            </a:lnSpc>
            <a:spcBef>
              <a:spcPct val="0"/>
            </a:spcBef>
            <a:spcAft>
              <a:spcPct val="15000"/>
            </a:spcAft>
            <a:buChar char="•"/>
          </a:pPr>
          <a:r>
            <a:rPr lang="en-US" sz="1800" b="1" kern="1200" dirty="0"/>
            <a:t>Small Business Resource Center for the 50+</a:t>
          </a:r>
        </a:p>
        <a:p>
          <a:pPr marL="342900" lvl="2" indent="-171450" algn="l" defTabSz="800100">
            <a:lnSpc>
              <a:spcPct val="90000"/>
            </a:lnSpc>
            <a:spcBef>
              <a:spcPct val="0"/>
            </a:spcBef>
            <a:spcAft>
              <a:spcPct val="15000"/>
            </a:spcAft>
            <a:buChar char="•"/>
          </a:pPr>
          <a:r>
            <a:rPr lang="en-US" sz="1800" kern="1200" dirty="0"/>
            <a:t>(</a:t>
          </a:r>
          <a:r>
            <a:rPr lang="en-US" sz="1800" kern="1200" dirty="0">
              <a:hlinkClick xmlns:r="http://schemas.openxmlformats.org/officeDocument/2006/relationships" r:id="rId2"/>
            </a:rPr>
            <a:t>www.smallbizrc.org</a:t>
          </a:r>
          <a:r>
            <a:rPr lang="en-US" sz="1800" kern="1200" dirty="0"/>
            <a:t>)</a:t>
          </a:r>
        </a:p>
        <a:p>
          <a:pPr marL="171450" lvl="1" indent="-171450" algn="l" defTabSz="800100">
            <a:lnSpc>
              <a:spcPct val="90000"/>
            </a:lnSpc>
            <a:spcBef>
              <a:spcPct val="0"/>
            </a:spcBef>
            <a:spcAft>
              <a:spcPct val="15000"/>
            </a:spcAft>
            <a:buChar char="•"/>
          </a:pPr>
          <a:r>
            <a:rPr lang="en-US" sz="1800" b="1" kern="1200" dirty="0"/>
            <a:t>Be Your Own Boss</a:t>
          </a:r>
        </a:p>
        <a:p>
          <a:pPr marL="342900" lvl="2" indent="-171450" algn="l" defTabSz="800100">
            <a:lnSpc>
              <a:spcPct val="90000"/>
            </a:lnSpc>
            <a:spcBef>
              <a:spcPct val="0"/>
            </a:spcBef>
            <a:spcAft>
              <a:spcPct val="15000"/>
            </a:spcAft>
            <a:buChar char="•"/>
          </a:pPr>
          <a:r>
            <a:rPr lang="en-US" sz="1800" kern="1200" dirty="0"/>
            <a:t>(</a:t>
          </a:r>
          <a:r>
            <a:rPr lang="en-US" sz="1800" kern="1200" dirty="0">
              <a:hlinkClick xmlns:r="http://schemas.openxmlformats.org/officeDocument/2006/relationships" r:id="rId3"/>
            </a:rPr>
            <a:t>www.aarp.org/beyourownboss</a:t>
          </a:r>
          <a:r>
            <a:rPr lang="en-US" sz="1800" kern="1200" dirty="0"/>
            <a:t>)</a:t>
          </a:r>
        </a:p>
        <a:p>
          <a:pPr marL="171450" lvl="1" indent="-171450" algn="l" defTabSz="800100">
            <a:lnSpc>
              <a:spcPct val="90000"/>
            </a:lnSpc>
            <a:spcBef>
              <a:spcPct val="0"/>
            </a:spcBef>
            <a:spcAft>
              <a:spcPct val="15000"/>
            </a:spcAft>
            <a:buChar char="•"/>
          </a:pPr>
          <a:r>
            <a:rPr lang="en-US" sz="1800" b="1" kern="1200" dirty="0"/>
            <a:t>AARP FDN Freelancing Resource Center </a:t>
          </a:r>
        </a:p>
        <a:p>
          <a:pPr marL="342900" lvl="2" indent="-171450" algn="l" defTabSz="800100">
            <a:lnSpc>
              <a:spcPct val="90000"/>
            </a:lnSpc>
            <a:spcBef>
              <a:spcPct val="0"/>
            </a:spcBef>
            <a:spcAft>
              <a:spcPct val="15000"/>
            </a:spcAft>
            <a:buChar char="•"/>
          </a:pPr>
          <a:r>
            <a:rPr lang="en-US" sz="1800" i="1" kern="1200" dirty="0"/>
            <a:t>Freelancing.aarpfoundation.org</a:t>
          </a:r>
          <a:endParaRPr lang="en-US" sz="1800" kern="1200" dirty="0"/>
        </a:p>
        <a:p>
          <a:pPr marL="171450" lvl="1" indent="-171450" algn="l" defTabSz="800100">
            <a:lnSpc>
              <a:spcPct val="90000"/>
            </a:lnSpc>
            <a:spcBef>
              <a:spcPct val="0"/>
            </a:spcBef>
            <a:spcAft>
              <a:spcPct val="15000"/>
            </a:spcAft>
            <a:buChar char="•"/>
          </a:pPr>
          <a:r>
            <a:rPr lang="en-US" sz="1800" b="1" kern="1200" dirty="0"/>
            <a:t>LinkedIn…Meet the Founders</a:t>
          </a:r>
        </a:p>
      </dsp:txBody>
      <dsp:txXfrm>
        <a:off x="0" y="1205051"/>
        <a:ext cx="6800849" cy="3345300"/>
      </dsp:txXfrm>
    </dsp:sp>
    <dsp:sp modelId="{E026F618-D40B-4E5C-9036-56D4BFEA12FC}">
      <dsp:nvSpPr>
        <dsp:cNvPr id="0" name=""/>
        <dsp:cNvSpPr/>
      </dsp:nvSpPr>
      <dsp:spPr>
        <a:xfrm>
          <a:off x="340042" y="939371"/>
          <a:ext cx="4760594"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939" tIns="0" rIns="179939" bIns="0" numCol="1" spcCol="1270" anchor="ctr" anchorCtr="0">
          <a:noAutofit/>
        </a:bodyPr>
        <a:lstStyle/>
        <a:p>
          <a:pPr marL="0" lvl="0" indent="0" algn="l" defTabSz="1244600">
            <a:lnSpc>
              <a:spcPct val="90000"/>
            </a:lnSpc>
            <a:spcBef>
              <a:spcPct val="0"/>
            </a:spcBef>
            <a:spcAft>
              <a:spcPct val="35000"/>
            </a:spcAft>
            <a:buNone/>
          </a:pPr>
          <a:r>
            <a:rPr lang="en-US" sz="2800" b="0" kern="1200" dirty="0"/>
            <a:t>Resource Links</a:t>
          </a:r>
          <a:endParaRPr lang="en-US" sz="2800" kern="1200" dirty="0"/>
        </a:p>
      </dsp:txBody>
      <dsp:txXfrm>
        <a:off x="365981" y="965310"/>
        <a:ext cx="4708716" cy="47948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10/11/2021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1684370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QuickStarter has created an outline to help you get started on your presentation. Some slides include information here in the notes to provide additional topics for you to research.</a:t>
            </a: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a:t>
            </a:fld>
            <a:endParaRPr lang="en-US"/>
          </a:p>
        </p:txBody>
      </p:sp>
    </p:spTree>
    <p:extLst>
      <p:ext uri="{BB962C8B-B14F-4D97-AF65-F5344CB8AC3E}">
        <p14:creationId xmlns:p14="http://schemas.microsoft.com/office/powerpoint/2010/main" val="1684370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r>
              <a:rPr lang="en-US" b="1" i="0" dirty="0"/>
              <a:t>Speaker Notes</a:t>
            </a:r>
            <a:r>
              <a:rPr lang="en-US" b="1" dirty="0"/>
              <a:t>: </a:t>
            </a:r>
            <a:r>
              <a:rPr lang="en-US" dirty="0"/>
              <a:t>Thank you for joining us, and we hope to see you again soon at another AARP presentation.</a:t>
            </a:r>
            <a:endParaRPr lang="en-US" i="0" dirty="0">
              <a:cs typeface="Calibri"/>
            </a:endParaRPr>
          </a:p>
          <a:p>
            <a:endParaRPr lang="en-US" i="1" dirty="0"/>
          </a:p>
          <a:p>
            <a:endParaRPr lang="en-US" dirty="0"/>
          </a:p>
        </p:txBody>
      </p:sp>
      <p:sp>
        <p:nvSpPr>
          <p:cNvPr id="4" name="Slide Number Placeholder 3"/>
          <p:cNvSpPr>
            <a:spLocks noGrp="1"/>
          </p:cNvSpPr>
          <p:nvPr>
            <p:ph type="sldNum" sz="quarter" idx="5"/>
          </p:nvPr>
        </p:nvSpPr>
        <p:spPr/>
        <p:txBody>
          <a:bodyPr/>
          <a:lstStyle/>
          <a:p>
            <a:fld id="{2DFC2A19-6F07-4E52-B22B-BA4A6D1ED55C}" type="slidenum">
              <a:rPr lang="en-US" smtClean="0"/>
              <a:t>15</a:t>
            </a:fld>
            <a:endParaRPr lang="en-US"/>
          </a:p>
        </p:txBody>
      </p:sp>
    </p:spTree>
    <p:extLst>
      <p:ext uri="{BB962C8B-B14F-4D97-AF65-F5344CB8AC3E}">
        <p14:creationId xmlns:p14="http://schemas.microsoft.com/office/powerpoint/2010/main" val="3622476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3</a:t>
            </a:fld>
            <a:endParaRPr lang="en-US"/>
          </a:p>
        </p:txBody>
      </p:sp>
    </p:spTree>
    <p:extLst>
      <p:ext uri="{BB962C8B-B14F-4D97-AF65-F5344CB8AC3E}">
        <p14:creationId xmlns:p14="http://schemas.microsoft.com/office/powerpoint/2010/main" val="3285005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4</a:t>
            </a:fld>
            <a:endParaRPr lang="en-US"/>
          </a:p>
        </p:txBody>
      </p:sp>
    </p:spTree>
    <p:extLst>
      <p:ext uri="{BB962C8B-B14F-4D97-AF65-F5344CB8AC3E}">
        <p14:creationId xmlns:p14="http://schemas.microsoft.com/office/powerpoint/2010/main" val="2925410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5</a:t>
            </a:fld>
            <a:endParaRPr lang="en-US"/>
          </a:p>
        </p:txBody>
      </p:sp>
    </p:spTree>
    <p:extLst>
      <p:ext uri="{BB962C8B-B14F-4D97-AF65-F5344CB8AC3E}">
        <p14:creationId xmlns:p14="http://schemas.microsoft.com/office/powerpoint/2010/main" val="1279984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6</a:t>
            </a:fld>
            <a:endParaRPr lang="en-US"/>
          </a:p>
        </p:txBody>
      </p:sp>
    </p:spTree>
    <p:extLst>
      <p:ext uri="{BB962C8B-B14F-4D97-AF65-F5344CB8AC3E}">
        <p14:creationId xmlns:p14="http://schemas.microsoft.com/office/powerpoint/2010/main" val="2965153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yes, NOW is the your time.  </a:t>
            </a:r>
          </a:p>
        </p:txBody>
      </p:sp>
      <p:sp>
        <p:nvSpPr>
          <p:cNvPr id="4" name="Slide Number Placeholder 3"/>
          <p:cNvSpPr>
            <a:spLocks noGrp="1"/>
          </p:cNvSpPr>
          <p:nvPr>
            <p:ph type="sldNum" sz="quarter" idx="5"/>
          </p:nvPr>
        </p:nvSpPr>
        <p:spPr/>
        <p:txBody>
          <a:bodyPr/>
          <a:lstStyle/>
          <a:p>
            <a:fld id="{E0746DE6-3336-457D-A091-FA20AC1C536E}" type="slidenum">
              <a:rPr lang="en-US" smtClean="0"/>
              <a:t>7</a:t>
            </a:fld>
            <a:endParaRPr lang="en-US"/>
          </a:p>
        </p:txBody>
      </p:sp>
    </p:spTree>
    <p:extLst>
      <p:ext uri="{BB962C8B-B14F-4D97-AF65-F5344CB8AC3E}">
        <p14:creationId xmlns:p14="http://schemas.microsoft.com/office/powerpoint/2010/main" val="2859244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9</a:t>
            </a:fld>
            <a:endParaRPr lang="en-US"/>
          </a:p>
        </p:txBody>
      </p:sp>
    </p:spTree>
    <p:extLst>
      <p:ext uri="{BB962C8B-B14F-4D97-AF65-F5344CB8AC3E}">
        <p14:creationId xmlns:p14="http://schemas.microsoft.com/office/powerpoint/2010/main" val="1811931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11</a:t>
            </a:fld>
            <a:endParaRPr lang="en-US"/>
          </a:p>
        </p:txBody>
      </p:sp>
    </p:spTree>
    <p:extLst>
      <p:ext uri="{BB962C8B-B14F-4D97-AF65-F5344CB8AC3E}">
        <p14:creationId xmlns:p14="http://schemas.microsoft.com/office/powerpoint/2010/main" val="3508906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a:p>
            <a:endParaRPr lang="en-US" b="1" dirty="0">
              <a:cs typeface="Calibri"/>
            </a:endParaRPr>
          </a:p>
        </p:txBody>
      </p:sp>
      <p:sp>
        <p:nvSpPr>
          <p:cNvPr id="4" name="Slide Number Placeholder 3"/>
          <p:cNvSpPr>
            <a:spLocks noGrp="1"/>
          </p:cNvSpPr>
          <p:nvPr>
            <p:ph type="sldNum" sz="quarter" idx="5"/>
          </p:nvPr>
        </p:nvSpPr>
        <p:spPr/>
        <p:txBody>
          <a:bodyPr/>
          <a:lstStyle/>
          <a:p>
            <a:fld id="{2DFC2A19-6F07-4E52-B22B-BA4A6D1ED55C}" type="slidenum">
              <a:rPr lang="en-US" smtClean="0"/>
              <a:t>13</a:t>
            </a:fld>
            <a:endParaRPr lang="en-US"/>
          </a:p>
        </p:txBody>
      </p:sp>
    </p:spTree>
    <p:extLst>
      <p:ext uri="{BB962C8B-B14F-4D97-AF65-F5344CB8AC3E}">
        <p14:creationId xmlns:p14="http://schemas.microsoft.com/office/powerpoint/2010/main" val="3164455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4260" y="462455"/>
            <a:ext cx="10515600" cy="822263"/>
          </a:xfrm>
        </p:spPr>
        <p:txBody>
          <a:bodyPr>
            <a:normAutofit/>
          </a:bodyPr>
          <a:lstStyle>
            <a:lvl1pPr>
              <a:defRPr sz="3600">
                <a:solidFill>
                  <a:srgbClr val="D24726"/>
                </a:solidFill>
                <a:latin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838200" y="1625936"/>
            <a:ext cx="10515600" cy="4351338"/>
          </a:xfrm>
        </p:spPr>
        <p:txBody>
          <a:bodyPr/>
          <a:lstStyle>
            <a:lvl1pPr>
              <a:defRPr sz="1400" baseline="0">
                <a:solidFill>
                  <a:srgbClr val="595959"/>
                </a:solidFill>
                <a:latin typeface="Segoe UI Semilight" panose="020B0402040204020203" pitchFamily="34" charset="0"/>
                <a:cs typeface="Segoe UI Semilight" panose="020B0402040204020203" pitchFamily="34" charset="0"/>
              </a:defRPr>
            </a:lvl1pPr>
            <a:lvl2pPr>
              <a:defRPr sz="1200" baseline="0">
                <a:solidFill>
                  <a:srgbClr val="595959"/>
                </a:solidFill>
                <a:latin typeface="Segoe UI Semilight" panose="020B0402040204020203" pitchFamily="34" charset="0"/>
                <a:cs typeface="Segoe UI Semilight" panose="020B0402040204020203" pitchFamily="34" charset="0"/>
              </a:defRPr>
            </a:lvl2pPr>
            <a:lvl3pPr>
              <a:defRPr sz="1200" baseline="0">
                <a:solidFill>
                  <a:srgbClr val="595959"/>
                </a:solidFill>
                <a:latin typeface="Segoe UI Semilight" panose="020B0402040204020203" pitchFamily="34" charset="0"/>
                <a:cs typeface="Segoe UI Semilight" panose="020B0402040204020203" pitchFamily="34" charset="0"/>
              </a:defRPr>
            </a:lvl3pPr>
            <a:lvl4pPr>
              <a:defRPr sz="1200" baseline="0">
                <a:solidFill>
                  <a:srgbClr val="595959"/>
                </a:solidFill>
                <a:latin typeface="Segoe UI Semilight" panose="020B0402040204020203" pitchFamily="34" charset="0"/>
                <a:cs typeface="Segoe UI Semilight" panose="020B0402040204020203" pitchFamily="34" charset="0"/>
              </a:defRPr>
            </a:lvl4pPr>
            <a:lvl5pPr>
              <a:defRPr sz="1200" baseline="0">
                <a:solidFill>
                  <a:srgbClr val="595959"/>
                </a:solidFill>
                <a:latin typeface="Segoe UI Semilight" panose="020B0402040204020203" pitchFamily="34" charset="0"/>
                <a:cs typeface="Segoe UI Semilight" panose="020B04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652CD92-9D15-43B4-8516-073FCDAC90D4}"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E1560-7126-406C-A531-3A398E8D0EEA}" type="slidenum">
              <a:rPr lang="en-US" smtClean="0"/>
              <a:t>‹#›</a:t>
            </a:fld>
            <a:endParaRPr lang="en-US"/>
          </a:p>
        </p:txBody>
      </p:sp>
      <p:cxnSp>
        <p:nvCxnSpPr>
          <p:cNvPr id="7" name="Straight Connector 6"/>
          <p:cNvCxnSpPr/>
          <p:nvPr userDrawn="1"/>
        </p:nvCxnSpPr>
        <p:spPr>
          <a:xfrm>
            <a:off x="952500" y="1284718"/>
            <a:ext cx="103632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525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495F3-B757-4FAF-98AA-EDA7D1485485}" type="datetimeFigureOut">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3784939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495F3-B757-4FAF-98AA-EDA7D1485485}" type="datetimeFigureOut">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3414461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6495F3-B757-4FAF-98AA-EDA7D1485485}"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3178735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6495F3-B757-4FAF-98AA-EDA7D1485485}"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796153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ic Left, Title&amp;Text Right – White">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7E5E1BFE-9ACF-314F-A5A1-DA31F4AE13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1" y="6320068"/>
            <a:ext cx="1764033" cy="362472"/>
          </a:xfrm>
          <a:prstGeom prst="rect">
            <a:avLst/>
          </a:prstGeom>
        </p:spPr>
      </p:pic>
      <p:sp>
        <p:nvSpPr>
          <p:cNvPr id="12" name="Title 2">
            <a:extLst>
              <a:ext uri="{FF2B5EF4-FFF2-40B4-BE49-F238E27FC236}">
                <a16:creationId xmlns:a16="http://schemas.microsoft.com/office/drawing/2014/main" id="{DEDFE468-84B4-B749-A8FB-46BED87288EE}"/>
              </a:ext>
            </a:extLst>
          </p:cNvPr>
          <p:cNvSpPr>
            <a:spLocks noGrp="1"/>
          </p:cNvSpPr>
          <p:nvPr>
            <p:ph type="title" hasCustomPrompt="1"/>
          </p:nvPr>
        </p:nvSpPr>
        <p:spPr>
          <a:xfrm>
            <a:off x="7204533" y="366003"/>
            <a:ext cx="4377868" cy="1459327"/>
          </a:xfrm>
        </p:spPr>
        <p:txBody>
          <a:bodyPr anchor="b" anchorCtr="0">
            <a:normAutofit/>
          </a:bodyPr>
          <a:lstStyle>
            <a:lvl1pPr algn="l">
              <a:defRPr sz="3733" b="1" spc="-40" baseline="0">
                <a:solidFill>
                  <a:srgbClr val="EC1300"/>
                </a:solidFill>
              </a:defRPr>
            </a:lvl1pPr>
          </a:lstStyle>
          <a:p>
            <a:r>
              <a:rPr lang="en-US"/>
              <a:t>Add Title 28 </a:t>
            </a:r>
            <a:r>
              <a:rPr lang="en-US" err="1"/>
              <a:t>pt</a:t>
            </a:r>
            <a:endParaRPr lang="en-US"/>
          </a:p>
        </p:txBody>
      </p:sp>
      <p:sp>
        <p:nvSpPr>
          <p:cNvPr id="3" name="Text Placeholder 2">
            <a:extLst>
              <a:ext uri="{FF2B5EF4-FFF2-40B4-BE49-F238E27FC236}">
                <a16:creationId xmlns:a16="http://schemas.microsoft.com/office/drawing/2014/main" id="{ABDFBC2D-E460-A241-9C49-5441A1348CB8}"/>
              </a:ext>
            </a:extLst>
          </p:cNvPr>
          <p:cNvSpPr>
            <a:spLocks noGrp="1"/>
          </p:cNvSpPr>
          <p:nvPr>
            <p:ph type="body" sz="quarter" idx="10" hasCustomPrompt="1"/>
          </p:nvPr>
        </p:nvSpPr>
        <p:spPr>
          <a:xfrm>
            <a:off x="7205134" y="2051051"/>
            <a:ext cx="4273188" cy="4091516"/>
          </a:xfrm>
        </p:spPr>
        <p:txBody>
          <a:bodyPr/>
          <a:lstStyle>
            <a:lvl1pPr marL="306910" indent="-306910">
              <a:spcBef>
                <a:spcPts val="0"/>
              </a:spcBef>
              <a:tabLst/>
              <a:defRPr sz="2667" spc="-13" baseline="0"/>
            </a:lvl1pPr>
            <a:lvl2pPr>
              <a:spcBef>
                <a:spcPts val="267"/>
              </a:spcBef>
              <a:defRPr sz="2667" spc="-13" baseline="0"/>
            </a:lvl2pPr>
            <a:lvl3pPr>
              <a:defRPr sz="2400" spc="-13" baseline="0"/>
            </a:lvl3pPr>
            <a:lvl4pPr marL="1911303" indent="-306910">
              <a:spcBef>
                <a:spcPts val="267"/>
              </a:spcBef>
              <a:tabLst/>
              <a:defRPr sz="2400" spc="-13" baseline="0"/>
            </a:lvl4pPr>
          </a:lstStyle>
          <a:p>
            <a:pPr lvl="0"/>
            <a:r>
              <a:rPr lang="en-US"/>
              <a:t>Click to add bullet text 20 </a:t>
            </a:r>
            <a:r>
              <a:rPr lang="en-US" err="1"/>
              <a:t>pt</a:t>
            </a:r>
            <a:endParaRPr lang="en-US"/>
          </a:p>
          <a:p>
            <a:pPr lvl="1"/>
            <a:r>
              <a:rPr lang="en-US"/>
              <a:t>Second level</a:t>
            </a:r>
          </a:p>
          <a:p>
            <a:pPr lvl="2"/>
            <a:r>
              <a:rPr lang="en-US"/>
              <a:t>Third level</a:t>
            </a:r>
          </a:p>
          <a:p>
            <a:pPr lvl="3"/>
            <a:r>
              <a:rPr lang="en-US"/>
              <a:t>Fourth level</a:t>
            </a:r>
          </a:p>
        </p:txBody>
      </p:sp>
      <p:sp>
        <p:nvSpPr>
          <p:cNvPr id="13" name="Slide Number Placeholder 7">
            <a:extLst>
              <a:ext uri="{FF2B5EF4-FFF2-40B4-BE49-F238E27FC236}">
                <a16:creationId xmlns:a16="http://schemas.microsoft.com/office/drawing/2014/main" id="{11055843-417F-2944-9277-0FCEC3E2FAB2}"/>
              </a:ext>
            </a:extLst>
          </p:cNvPr>
          <p:cNvSpPr txBox="1">
            <a:spLocks/>
          </p:cNvSpPr>
          <p:nvPr userDrawn="1"/>
        </p:nvSpPr>
        <p:spPr>
          <a:xfrm>
            <a:off x="8940800" y="6320068"/>
            <a:ext cx="2844800" cy="365125"/>
          </a:xfrm>
          <a:prstGeom prst="rect">
            <a:avLst/>
          </a:prstGeom>
        </p:spPr>
        <p:txBody>
          <a:bodyPr vert="horz" lIns="121920" tIns="60960" rIns="121920" bIns="6096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1200" smtClean="0">
                <a:solidFill>
                  <a:srgbClr val="EC1300"/>
                </a:solidFill>
              </a:rPr>
              <a:pPr/>
              <a:t>‹#›</a:t>
            </a:fld>
            <a:endParaRPr lang="en-US" sz="1200">
              <a:solidFill>
                <a:srgbClr val="EC1300"/>
              </a:solidFill>
            </a:endParaRPr>
          </a:p>
        </p:txBody>
      </p:sp>
      <p:sp>
        <p:nvSpPr>
          <p:cNvPr id="7" name="Content Placeholder 3">
            <a:extLst>
              <a:ext uri="{FF2B5EF4-FFF2-40B4-BE49-F238E27FC236}">
                <a16:creationId xmlns:a16="http://schemas.microsoft.com/office/drawing/2014/main" id="{A050E5AB-616F-984D-ABBC-350C963FCD32}"/>
              </a:ext>
            </a:extLst>
          </p:cNvPr>
          <p:cNvSpPr>
            <a:spLocks noGrp="1"/>
          </p:cNvSpPr>
          <p:nvPr>
            <p:ph sz="quarter" idx="11" hasCustomPrompt="1"/>
          </p:nvPr>
        </p:nvSpPr>
        <p:spPr>
          <a:xfrm>
            <a:off x="609601" y="365460"/>
            <a:ext cx="6401831" cy="5777107"/>
          </a:xfrm>
        </p:spPr>
        <p:txBody>
          <a:bodyPr>
            <a:norm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3200">
                <a:solidFill>
                  <a:schemeClr val="bg1">
                    <a:lumMod val="75000"/>
                  </a:schemeClr>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a:t>Click on Icon to add element</a:t>
            </a:r>
          </a:p>
          <a:p>
            <a:pPr lvl="0"/>
            <a:endParaRPr lang="en-US"/>
          </a:p>
        </p:txBody>
      </p:sp>
    </p:spTree>
    <p:extLst>
      <p:ext uri="{BB962C8B-B14F-4D97-AF65-F5344CB8AC3E}">
        <p14:creationId xmlns:p14="http://schemas.microsoft.com/office/powerpoint/2010/main" val="556056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hank You – AARP Logo">
    <p:bg>
      <p:bgPr>
        <a:solidFill>
          <a:schemeClr val="tx2"/>
        </a:solidFill>
        <a:effectLst/>
      </p:bgPr>
    </p:bg>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391931DC-254E-DF4B-9C1D-404A9348FA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0692" y="752743"/>
            <a:ext cx="1764033" cy="362472"/>
          </a:xfrm>
          <a:prstGeom prst="rect">
            <a:avLst/>
          </a:prstGeom>
        </p:spPr>
      </p:pic>
      <p:sp>
        <p:nvSpPr>
          <p:cNvPr id="2" name="Rectangle 1">
            <a:extLst>
              <a:ext uri="{FF2B5EF4-FFF2-40B4-BE49-F238E27FC236}">
                <a16:creationId xmlns:a16="http://schemas.microsoft.com/office/drawing/2014/main" id="{ED244CF0-7EA6-3045-9869-7503EAFF27BF}"/>
              </a:ext>
            </a:extLst>
          </p:cNvPr>
          <p:cNvSpPr/>
          <p:nvPr userDrawn="1"/>
        </p:nvSpPr>
        <p:spPr>
          <a:xfrm>
            <a:off x="460691" y="2740721"/>
            <a:ext cx="3981924" cy="1200329"/>
          </a:xfrm>
          <a:prstGeom prst="rect">
            <a:avLst/>
          </a:prstGeom>
        </p:spPr>
        <p:txBody>
          <a:bodyPr wrap="none">
            <a:spAutoFit/>
          </a:bodyPr>
          <a:lstStyle/>
          <a:p>
            <a:r>
              <a:rPr lang="en-US" sz="7200" b="1" spc="-133" baseline="0">
                <a:solidFill>
                  <a:schemeClr val="bg1"/>
                </a:solidFill>
              </a:rPr>
              <a:t>Thank You</a:t>
            </a:r>
          </a:p>
        </p:txBody>
      </p:sp>
      <p:sp>
        <p:nvSpPr>
          <p:cNvPr id="4" name="Rectangle 3">
            <a:extLst>
              <a:ext uri="{FF2B5EF4-FFF2-40B4-BE49-F238E27FC236}">
                <a16:creationId xmlns:a16="http://schemas.microsoft.com/office/drawing/2014/main" id="{4AF6EB94-8EB9-5D4E-A3B7-7FBD87ED61E6}"/>
              </a:ext>
            </a:extLst>
          </p:cNvPr>
          <p:cNvSpPr/>
          <p:nvPr userDrawn="1"/>
        </p:nvSpPr>
        <p:spPr>
          <a:xfrm>
            <a:off x="599459" y="3825137"/>
            <a:ext cx="3702488" cy="830997"/>
          </a:xfrm>
          <a:prstGeom prst="rect">
            <a:avLst/>
          </a:prstGeom>
        </p:spPr>
        <p:txBody>
          <a:bodyPr wrap="none">
            <a:spAutoFit/>
          </a:bodyPr>
          <a:lstStyle/>
          <a:p>
            <a:pPr lvl="0"/>
            <a:r>
              <a:rPr lang="en-US" sz="4800" spc="-27" baseline="0">
                <a:solidFill>
                  <a:schemeClr val="bg1"/>
                </a:solidFill>
              </a:rPr>
              <a:t>for Joining Us!</a:t>
            </a:r>
          </a:p>
        </p:txBody>
      </p:sp>
    </p:spTree>
    <p:extLst>
      <p:ext uri="{BB962C8B-B14F-4D97-AF65-F5344CB8AC3E}">
        <p14:creationId xmlns:p14="http://schemas.microsoft.com/office/powerpoint/2010/main" val="3560698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Red_Title">
    <p:bg>
      <p:bgPr>
        <a:solidFill>
          <a:srgbClr val="EC1300"/>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27C700F1-61B0-FB4A-9B52-91B8FE33A4A9}"/>
              </a:ext>
            </a:extLst>
          </p:cNvPr>
          <p:cNvSpPr>
            <a:spLocks noGrp="1"/>
          </p:cNvSpPr>
          <p:nvPr>
            <p:ph type="title" hasCustomPrompt="1"/>
          </p:nvPr>
        </p:nvSpPr>
        <p:spPr>
          <a:xfrm>
            <a:off x="460692" y="1747101"/>
            <a:ext cx="8664825" cy="2224727"/>
          </a:xfrm>
        </p:spPr>
        <p:txBody>
          <a:bodyPr anchor="t">
            <a:noAutofit/>
          </a:bodyPr>
          <a:lstStyle>
            <a:lvl1pPr algn="l">
              <a:lnSpc>
                <a:spcPct val="90000"/>
              </a:lnSpc>
              <a:defRPr sz="7200" b="1" cap="none"/>
            </a:lvl1pPr>
          </a:lstStyle>
          <a:p>
            <a:r>
              <a:rPr lang="en-US" dirty="0"/>
              <a:t>Click to Edit </a:t>
            </a:r>
            <a:br>
              <a:rPr lang="en-US" dirty="0"/>
            </a:br>
            <a:r>
              <a:rPr lang="en-US" dirty="0"/>
              <a:t>Master Title Style</a:t>
            </a:r>
          </a:p>
        </p:txBody>
      </p:sp>
      <p:sp>
        <p:nvSpPr>
          <p:cNvPr id="17" name="Text Placeholder 2">
            <a:extLst>
              <a:ext uri="{FF2B5EF4-FFF2-40B4-BE49-F238E27FC236}">
                <a16:creationId xmlns:a16="http://schemas.microsoft.com/office/drawing/2014/main" id="{11E97F76-27B7-D649-8B30-725CFB08EC07}"/>
              </a:ext>
            </a:extLst>
          </p:cNvPr>
          <p:cNvSpPr>
            <a:spLocks noGrp="1"/>
          </p:cNvSpPr>
          <p:nvPr>
            <p:ph type="body" idx="1"/>
          </p:nvPr>
        </p:nvSpPr>
        <p:spPr>
          <a:xfrm>
            <a:off x="460692" y="4110088"/>
            <a:ext cx="8664825" cy="691299"/>
          </a:xfrm>
        </p:spPr>
        <p:txBody>
          <a:bodyPr lIns="91440" tIns="182880" rIns="91440" bIns="0" anchor="b">
            <a:normAutofit/>
          </a:bodyPr>
          <a:lstStyle>
            <a:lvl1pPr marL="0" indent="0">
              <a:lnSpc>
                <a:spcPct val="8000"/>
              </a:lnSpc>
              <a:buNone/>
              <a:defRPr sz="4800">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18" name="Picture 17" descr="A picture containing drawing&#10;&#10;Description automatically generated">
            <a:extLst>
              <a:ext uri="{FF2B5EF4-FFF2-40B4-BE49-F238E27FC236}">
                <a16:creationId xmlns:a16="http://schemas.microsoft.com/office/drawing/2014/main" id="{229BB137-A1D8-5145-B008-01CCBEA17537}"/>
              </a:ext>
            </a:extLst>
          </p:cNvPr>
          <p:cNvPicPr>
            <a:picLocks noChangeAspect="1"/>
          </p:cNvPicPr>
          <p:nvPr userDrawn="1"/>
        </p:nvPicPr>
        <p:blipFill>
          <a:blip r:embed="rId2"/>
          <a:stretch>
            <a:fillRect/>
          </a:stretch>
        </p:blipFill>
        <p:spPr>
          <a:xfrm>
            <a:off x="460692" y="499795"/>
            <a:ext cx="1764033" cy="362472"/>
          </a:xfrm>
          <a:prstGeom prst="rect">
            <a:avLst/>
          </a:prstGeom>
        </p:spPr>
      </p:pic>
    </p:spTree>
    <p:extLst>
      <p:ext uri="{BB962C8B-B14F-4D97-AF65-F5344CB8AC3E}">
        <p14:creationId xmlns:p14="http://schemas.microsoft.com/office/powerpoint/2010/main" val="211008098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White_Interior_1">
    <p:bg>
      <p:bgPr>
        <a:solidFill>
          <a:schemeClr val="tx1"/>
        </a:solidFill>
        <a:effectLst/>
      </p:bgPr>
    </p:bg>
    <p:spTree>
      <p:nvGrpSpPr>
        <p:cNvPr id="1" name=""/>
        <p:cNvGrpSpPr/>
        <p:nvPr/>
      </p:nvGrpSpPr>
      <p:grpSpPr>
        <a:xfrm>
          <a:off x="0" y="0"/>
          <a:ext cx="0" cy="0"/>
          <a:chOff x="0" y="0"/>
          <a:chExt cx="0" cy="0"/>
        </a:xfrm>
      </p:grpSpPr>
      <p:sp>
        <p:nvSpPr>
          <p:cNvPr id="11" name="Slide Number Placeholder 7"/>
          <p:cNvSpPr txBox="1">
            <a:spLocks/>
          </p:cNvSpPr>
          <p:nvPr userDrawn="1"/>
        </p:nvSpPr>
        <p:spPr>
          <a:xfrm>
            <a:off x="8940800" y="6320068"/>
            <a:ext cx="2844800" cy="365125"/>
          </a:xfrm>
          <a:prstGeom prst="rect">
            <a:avLst/>
          </a:prstGeom>
        </p:spPr>
        <p:txBody>
          <a:bodyPr vert="horz" lIns="121920" tIns="60960" rIns="121920" bIns="6096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1200" smtClean="0">
                <a:solidFill>
                  <a:srgbClr val="EC1300"/>
                </a:solidFill>
              </a:rPr>
              <a:pPr/>
              <a:t>‹#›</a:t>
            </a:fld>
            <a:endParaRPr lang="en-US" sz="1200" dirty="0">
              <a:solidFill>
                <a:srgbClr val="EC1300"/>
              </a:solidFill>
            </a:endParaRPr>
          </a:p>
        </p:txBody>
      </p:sp>
      <p:sp>
        <p:nvSpPr>
          <p:cNvPr id="6" name="Title 1">
            <a:extLst>
              <a:ext uri="{FF2B5EF4-FFF2-40B4-BE49-F238E27FC236}">
                <a16:creationId xmlns:a16="http://schemas.microsoft.com/office/drawing/2014/main" id="{B310368C-1F9E-B848-A206-A296572738DD}"/>
              </a:ext>
            </a:extLst>
          </p:cNvPr>
          <p:cNvSpPr>
            <a:spLocks noGrp="1"/>
          </p:cNvSpPr>
          <p:nvPr>
            <p:ph type="title" hasCustomPrompt="1"/>
          </p:nvPr>
        </p:nvSpPr>
        <p:spPr>
          <a:xfrm>
            <a:off x="609601" y="458551"/>
            <a:ext cx="8691513" cy="676868"/>
          </a:xfrm>
        </p:spPr>
        <p:txBody>
          <a:bodyPr>
            <a:noAutofit/>
          </a:bodyPr>
          <a:lstStyle>
            <a:lvl1pPr algn="l">
              <a:defRPr sz="3733" b="1">
                <a:solidFill>
                  <a:srgbClr val="EC1300"/>
                </a:solidFill>
              </a:defRPr>
            </a:lvl1pPr>
          </a:lstStyle>
          <a:p>
            <a:r>
              <a:rPr lang="en-US" dirty="0"/>
              <a:t>Click to Edit Master Title Style</a:t>
            </a:r>
          </a:p>
        </p:txBody>
      </p:sp>
      <p:sp>
        <p:nvSpPr>
          <p:cNvPr id="9" name="Content Placeholder 2">
            <a:extLst>
              <a:ext uri="{FF2B5EF4-FFF2-40B4-BE49-F238E27FC236}">
                <a16:creationId xmlns:a16="http://schemas.microsoft.com/office/drawing/2014/main" id="{547B2426-AC7E-0149-90A6-FD97FCA931A2}"/>
              </a:ext>
            </a:extLst>
          </p:cNvPr>
          <p:cNvSpPr>
            <a:spLocks noGrp="1"/>
          </p:cNvSpPr>
          <p:nvPr>
            <p:ph idx="1"/>
          </p:nvPr>
        </p:nvSpPr>
        <p:spPr>
          <a:xfrm>
            <a:off x="609601" y="1317981"/>
            <a:ext cx="8691513" cy="4525963"/>
          </a:xfrm>
        </p:spPr>
        <p:txBody>
          <a:bodyPr>
            <a:normAutofit/>
          </a:bodyPr>
          <a:lstStyle>
            <a:lvl1pPr>
              <a:defRPr sz="3200">
                <a:solidFill>
                  <a:schemeClr val="bg1"/>
                </a:solidFill>
              </a:defRPr>
            </a:lvl1pPr>
            <a:lvl2pPr>
              <a:defRPr sz="3200">
                <a:solidFill>
                  <a:schemeClr val="bg1"/>
                </a:solidFill>
              </a:defRPr>
            </a:lvl2pPr>
            <a:lvl3pPr>
              <a:defRPr sz="3200">
                <a:solidFill>
                  <a:schemeClr val="bg1"/>
                </a:solidFill>
              </a:defRPr>
            </a:lvl3pPr>
            <a:lvl4pPr>
              <a:defRPr sz="3200">
                <a:solidFill>
                  <a:schemeClr val="bg1"/>
                </a:solidFill>
              </a:defRPr>
            </a:lvl4pPr>
            <a:lvl5pPr>
              <a:defRPr sz="3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A picture containing drawing&#10;&#10;Description automatically generated">
            <a:extLst>
              <a:ext uri="{FF2B5EF4-FFF2-40B4-BE49-F238E27FC236}">
                <a16:creationId xmlns:a16="http://schemas.microsoft.com/office/drawing/2014/main" id="{02AFABEE-5FA5-0848-8144-8390A1B44738}"/>
              </a:ext>
            </a:extLst>
          </p:cNvPr>
          <p:cNvPicPr>
            <a:picLocks noChangeAspect="1"/>
          </p:cNvPicPr>
          <p:nvPr userDrawn="1"/>
        </p:nvPicPr>
        <p:blipFill>
          <a:blip r:embed="rId2"/>
          <a:stretch>
            <a:fillRect/>
          </a:stretch>
        </p:blipFill>
        <p:spPr>
          <a:xfrm>
            <a:off x="609601" y="6320068"/>
            <a:ext cx="1764033" cy="362472"/>
          </a:xfrm>
          <a:prstGeom prst="rect">
            <a:avLst/>
          </a:prstGeom>
        </p:spPr>
      </p:pic>
    </p:spTree>
    <p:extLst>
      <p:ext uri="{BB962C8B-B14F-4D97-AF65-F5344CB8AC3E}">
        <p14:creationId xmlns:p14="http://schemas.microsoft.com/office/powerpoint/2010/main" val="121936069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6495F3-B757-4FAF-98AA-EDA7D1485485}"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278795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6495F3-B757-4FAF-98AA-EDA7D1485485}"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3356806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6495F3-B757-4FAF-98AA-EDA7D1485485}"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2951160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6495F3-B757-4FAF-98AA-EDA7D1485485}" type="datetimeFigureOut">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3389237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6495F3-B757-4FAF-98AA-EDA7D1485485}" type="datetimeFigureOut">
              <a:rPr lang="en-US" smtClean="0"/>
              <a:t>10/11/2021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3506347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6495F3-B757-4FAF-98AA-EDA7D1485485}" type="datetimeFigureOut">
              <a:rPr lang="en-US" smtClean="0"/>
              <a:t>10/11/2021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965539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6495F3-B757-4FAF-98AA-EDA7D1485485}" type="datetimeFigureOut">
              <a:rPr lang="en-US" smtClean="0"/>
              <a:t>10/11/2021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22422480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2CD92-9D15-43B4-8516-073FCDAC90D4}" type="datetimeFigureOut">
              <a:rPr lang="en-US" smtClean="0"/>
              <a:t>10/11/2021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E1560-7126-406C-A531-3A398E8D0EEA}" type="slidenum">
              <a:rPr lang="en-US" smtClean="0"/>
              <a:t>‹#›</a:t>
            </a:fld>
            <a:endParaRPr lang="en-US"/>
          </a:p>
        </p:txBody>
      </p:sp>
    </p:spTree>
    <p:extLst>
      <p:ext uri="{BB962C8B-B14F-4D97-AF65-F5344CB8AC3E}">
        <p14:creationId xmlns:p14="http://schemas.microsoft.com/office/powerpoint/2010/main" val="3184122265"/>
      </p:ext>
    </p:extLst>
  </p:cSld>
  <p:clrMap bg1="lt1" tx1="dk1" bg2="lt2" tx2="dk2" accent1="accent1" accent2="accent2" accent3="accent3" accent4="accent4" accent5="accent5" accent6="accent6" hlink="hlink" folHlink="folHlink"/>
  <p:sldLayoutIdLst>
    <p:sldLayoutId id="2147483661" r:id="rId1"/>
    <p:sldLayoutId id="214748370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2CD92-9D15-43B4-8516-073FCDAC90D4}" type="datetimeFigureOut">
              <a:rPr lang="en-US" smtClean="0"/>
              <a:t>10/11/2021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E1560-7126-406C-A531-3A398E8D0EEA}" type="slidenum">
              <a:rPr lang="en-US" smtClean="0"/>
              <a:t>‹#›</a:t>
            </a:fld>
            <a:endParaRPr lang="en-US"/>
          </a:p>
        </p:txBody>
      </p:sp>
    </p:spTree>
    <p:extLst>
      <p:ext uri="{BB962C8B-B14F-4D97-AF65-F5344CB8AC3E}">
        <p14:creationId xmlns:p14="http://schemas.microsoft.com/office/powerpoint/2010/main" val="217626096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9" r:id="rId12"/>
    <p:sldLayoutId id="2147483700" r:id="rId13"/>
    <p:sldLayoutId id="214748370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n.wikipedia.org/wiki/African-American_business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Layout" Target="../diagrams/layout4.xml"/><Relationship Id="rId7" Type="http://schemas.openxmlformats.org/officeDocument/2006/relationships/image" Target="../media/image2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29.png"/><Relationship Id="rId4" Type="http://schemas.openxmlformats.org/officeDocument/2006/relationships/diagramQuickStyle" Target="../diagrams/quickStyle4.xml"/><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B76E6-8E55-4532-B4C9-362459A30A05}"/>
              </a:ext>
            </a:extLst>
          </p:cNvPr>
          <p:cNvSpPr>
            <a:spLocks noGrp="1"/>
          </p:cNvSpPr>
          <p:nvPr>
            <p:ph type="title"/>
          </p:nvPr>
        </p:nvSpPr>
        <p:spPr/>
        <p:txBody>
          <a:bodyPr/>
          <a:lstStyle/>
          <a:p>
            <a:r>
              <a:rPr lang="en-US" dirty="0">
                <a:latin typeface="Segoe UI Light" panose="020B0702040204020203" pitchFamily="34" charset="0"/>
                <a:ea typeface="Segoe UI Light" panose="020B0702040204020203" pitchFamily="34" charset="0"/>
                <a:cs typeface="Segoe UI" panose="020B0502040204020203" pitchFamily="34" charset="0"/>
              </a:rPr>
              <a:t>Here's your outline to get started</a:t>
            </a:r>
          </a:p>
        </p:txBody>
      </p:sp>
      <p:sp>
        <p:nvSpPr>
          <p:cNvPr id="22" name="Footer Placeholder 2"/>
          <p:cNvSpPr>
            <a:spLocks noGrp="1"/>
          </p:cNvSpPr>
          <p:nvPr>
            <p:ph type="ftr" sz="quarter" idx="11"/>
          </p:nvPr>
        </p:nvSpPr>
        <p:spPr>
          <a:xfrm>
            <a:off x="838199" y="6229028"/>
            <a:ext cx="5779169" cy="365125"/>
          </a:xfrm>
        </p:spPr>
        <p:txBody>
          <a:bodyPr/>
          <a:lstStyle/>
          <a:p>
            <a:pPr algn="l"/>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hlinkClick r:id="rId3"/>
              </a:rPr>
              <a:t>en.wikipedia.org</a:t>
            </a: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rPr>
              <a:t> - Text under </a:t>
            </a: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hlinkClick r:id="rId4"/>
              </a:rPr>
              <a:t>CC-BY-SA license</a:t>
            </a:r>
            <a:endParaRPr lang="en-US" dirty="0"/>
          </a:p>
        </p:txBody>
      </p:sp>
      <p:sp>
        <p:nvSpPr>
          <p:cNvPr id="20" name="Text 2"/>
          <p:cNvSpPr/>
          <p:nvPr/>
        </p:nvSpPr>
        <p:spPr>
          <a:xfrm>
            <a:off x="838200" y="1461299"/>
            <a:ext cx="10462846" cy="415498"/>
          </a:xfrm>
          <a:prstGeom prst="rect">
            <a:avLst/>
          </a:prstGeom>
        </p:spPr>
        <p:txBody>
          <a:bodyPr wrap="square">
            <a:spAutoFit/>
          </a:bodyPr>
          <a:lstStyle/>
          <a:p>
            <a:pPr>
              <a:lnSpc>
                <a:spcPct val="150000"/>
              </a:lnSpc>
            </a:pPr>
            <a:r>
              <a:rPr lang="en-US" sz="1400" dirty="0">
                <a:solidFill>
                  <a:srgbClr val="D24726"/>
                </a:solidFill>
                <a:latin typeface="Segoe UI Semibold" panose="020B0702040204020203" pitchFamily="34" charset="0"/>
                <a:ea typeface="Segoe UI Semibold" panose="020B0702040204020203" pitchFamily="34" charset="0"/>
                <a:cs typeface="Segoe UI" panose="020B0502040204020203" pitchFamily="34" charset="0"/>
              </a:rPr>
              <a:t>Key facts about your topic</a:t>
            </a:r>
          </a:p>
        </p:txBody>
      </p:sp>
      <p:sp>
        <p:nvSpPr>
          <p:cNvPr id="21" name="Content Placeholder 2"/>
          <p:cNvSpPr txBox="1">
            <a:spLocks/>
          </p:cNvSpPr>
          <p:nvPr/>
        </p:nvSpPr>
        <p:spPr>
          <a:xfrm>
            <a:off x="850250" y="1876798"/>
            <a:ext cx="10465450" cy="4000000"/>
          </a:xfrm>
          <a:prstGeom prst="rect">
            <a:avLst/>
          </a:prstGeom>
          <a:ln w="57150">
            <a:noFill/>
          </a:ln>
        </p:spPr>
        <p:txBody>
          <a:bodyPr vert="horz" lIns="91440" tIns="45720" rIns="91440" bIns="45720" numCol="1" rtlCol="0" anchor="t">
            <a:normAutofit/>
          </a:bodyPr>
          <a:lstStyle/>
          <a:p>
            <a:pPr marL="0" indent="0">
              <a:lnSpc>
                <a:spcPct val="150000"/>
              </a:lnSpc>
              <a:spcBef>
                <a:spcPts val="0"/>
              </a:spcBef>
              <a:buFont typeface="Arial" panose="020B0604020202020204" pitchFamily="34" charset="0"/>
              <a:buNone/>
            </a:pPr>
            <a:r>
              <a:rPr lang="en-US" sz="1400" dirty="0">
                <a:solidFill>
                  <a:schemeClr val="tx1">
                    <a:lumMod val="65000"/>
                    <a:lumOff val="35000"/>
                  </a:schemeClr>
                </a:solidFill>
                <a:latin typeface="Segoe UI Semilight" panose="020B0402040204020203" pitchFamily="34" charset="0"/>
                <a:ea typeface="Segoe UI" panose="020B0502040204020203" pitchFamily="34" charset="0"/>
                <a:cs typeface="Segoe UI Semilight" panose="020B0402040204020203" pitchFamily="34" charset="0"/>
              </a:rPr>
              <a:t>African-American businesses, also known as Black-owned businesses or Black businesses, originated in the days of slavery before 1865. Emancipation and civil rights permitted businessmen to operate inside the American legal structure starting in the Reconstruction Era and afterwards. By the 1890s, thousands of small business operations had opened in urban areas. The most rapid growth came in the early 20th century, as the increasingly rigid Jim Crow system of segregation moved urban Blacks into a community large enough to support a business establishment. The National Negro Business League—which Booker T. Washington, college president, promoted—opened over 600 chapters. It reached every city with a significant Black population.</a:t>
            </a:r>
          </a:p>
        </p:txBody>
      </p:sp>
      <p:grpSp>
        <p:nvGrpSpPr>
          <p:cNvPr id="4" name="Group 3">
            <a:extLst>
              <a:ext uri="{FF2B5EF4-FFF2-40B4-BE49-F238E27FC236}">
                <a16:creationId xmlns:a16="http://schemas.microsoft.com/office/drawing/2014/main" id="{E07FEDDE-7BE3-4AF0-89AC-8212D722B9B0}"/>
              </a:ext>
            </a:extLst>
          </p:cNvPr>
          <p:cNvGrpSpPr/>
          <p:nvPr/>
        </p:nvGrpSpPr>
        <p:grpSpPr>
          <a:xfrm>
            <a:off x="6211661" y="5810971"/>
            <a:ext cx="5188481" cy="1174603"/>
            <a:chOff x="6211661" y="5810971"/>
            <a:chExt cx="5188481" cy="1174603"/>
          </a:xfrm>
        </p:grpSpPr>
        <p:sp>
          <p:nvSpPr>
            <p:cNvPr id="5" name="Rectangle 8">
              <a:extLst>
                <a:ext uri="{FF2B5EF4-FFF2-40B4-BE49-F238E27FC236}">
                  <a16:creationId xmlns:a16="http://schemas.microsoft.com/office/drawing/2014/main" id="{184C5845-0FFB-4734-A9BE-3E8CEA8008D3}"/>
                </a:ext>
              </a:extLst>
            </p:cNvPr>
            <p:cNvSpPr/>
            <p:nvPr/>
          </p:nvSpPr>
          <p:spPr>
            <a:xfrm>
              <a:off x="6211661" y="6042093"/>
              <a:ext cx="5138199" cy="63078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6" name="TextBox 7">
              <a:extLst>
                <a:ext uri="{FF2B5EF4-FFF2-40B4-BE49-F238E27FC236}">
                  <a16:creationId xmlns:a16="http://schemas.microsoft.com/office/drawing/2014/main" id="{33CDDC14-D7C0-4FC6-8360-4E6E50174088}"/>
                </a:ext>
              </a:extLst>
            </p:cNvPr>
            <p:cNvSpPr txBox="1"/>
            <p:nvPr/>
          </p:nvSpPr>
          <p:spPr>
            <a:xfrm>
              <a:off x="6289102" y="6139278"/>
              <a:ext cx="2303691" cy="451406"/>
            </a:xfrm>
            <a:prstGeom prst="rect">
              <a:avLst/>
            </a:prstGeom>
            <a:noFill/>
          </p:spPr>
          <p:txBody>
            <a:bodyPr wrap="square" rtlCol="0">
              <a:spAutoFit/>
            </a:bodyPr>
            <a:lstStyle/>
            <a:p>
              <a:pPr>
                <a:lnSpc>
                  <a:spcPts val="1400"/>
                </a:lnSpc>
              </a:pPr>
              <a:r>
                <a:rPr lang="en-US" sz="1200" dirty="0">
                  <a:solidFill>
                    <a:srgbClr val="D24726"/>
                  </a:solidFill>
                  <a:cs typeface="Segoe UI Semibold" panose="020B0702040204020203" pitchFamily="34" charset="0"/>
                </a:rPr>
                <a:t>See more: </a:t>
              </a:r>
              <a:r>
                <a:rPr lang="en-US" sz="1200" dirty="0">
                  <a:solidFill>
                    <a:schemeClr val="tx1">
                      <a:lumMod val="65000"/>
                      <a:lumOff val="35000"/>
                    </a:schemeClr>
                  </a:solidFill>
                  <a:latin typeface="Segoe UI Semilight" panose="020B0402040204020203" pitchFamily="34" charset="0"/>
                  <a:ea typeface="Segoe UI Symbol" panose="020B0502040204020203" pitchFamily="34" charset="0"/>
                  <a:cs typeface="Segoe UI Semilight" panose="020B0402040204020203" pitchFamily="34" charset="0"/>
                </a:rPr>
                <a:t>Open the Notes below for more information.</a:t>
              </a:r>
            </a:p>
          </p:txBody>
        </p:sp>
        <p:pic>
          <p:nvPicPr>
            <p:cNvPr id="7" name="Picture 11" descr="Curved arrow">
              <a:extLst>
                <a:ext uri="{FF2B5EF4-FFF2-40B4-BE49-F238E27FC236}">
                  <a16:creationId xmlns:a16="http://schemas.microsoft.com/office/drawing/2014/main" id="{A3DA137E-6B53-4403-B00B-B734CA13A906}"/>
                </a:ext>
              </a:extLst>
            </p:cNvPr>
            <p:cNvPicPr/>
            <p:nvPr/>
          </p:nvPicPr>
          <p:blipFill>
            <a:blip r:embed="rId5" cstate="print">
              <a:extLst>
                <a:ext uri="{28A0092B-C50C-407E-A947-70E740481C1C}">
                  <a14:useLocalDpi xmlns:a14="http://schemas.microsoft.com/office/drawing/2010/main" val="0"/>
                </a:ext>
              </a:extLst>
            </a:blip>
            <a:stretch>
              <a:fillRect/>
            </a:stretch>
          </p:blipFill>
          <p:spPr>
            <a:xfrm rot="10354591">
              <a:off x="8375339" y="6310072"/>
              <a:ext cx="712427" cy="504018"/>
            </a:xfrm>
            <a:prstGeom prst="rect">
              <a:avLst/>
            </a:prstGeom>
          </p:spPr>
        </p:pic>
        <p:pic>
          <p:nvPicPr>
            <p:cNvPr id="8" name="Picture 6" descr="Notes button in status bar">
              <a:extLst>
                <a:ext uri="{FF2B5EF4-FFF2-40B4-BE49-F238E27FC236}">
                  <a16:creationId xmlns:a16="http://schemas.microsoft.com/office/drawing/2014/main" id="{225180E8-0FE3-47A7-AA6D-1109075B6765}"/>
                </a:ext>
              </a:extLst>
            </p:cNvPr>
            <p:cNvPicPr>
              <a:picLocks noChangeAspect="1"/>
            </p:cNvPicPr>
            <p:nvPr/>
          </p:nvPicPr>
          <p:blipFill>
            <a:blip r:embed="rId6"/>
            <a:stretch>
              <a:fillRect/>
            </a:stretch>
          </p:blipFill>
          <p:spPr>
            <a:xfrm>
              <a:off x="9025539" y="5810971"/>
              <a:ext cx="2374603" cy="1174603"/>
            </a:xfrm>
            <a:prstGeom prst="rect">
              <a:avLst/>
            </a:prstGeom>
          </p:spPr>
        </p:pic>
      </p:grpSp>
    </p:spTree>
    <p:extLst>
      <p:ext uri="{BB962C8B-B14F-4D97-AF65-F5344CB8AC3E}">
        <p14:creationId xmlns:p14="http://schemas.microsoft.com/office/powerpoint/2010/main" val="3748667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6A78-59AB-4143-8E9B-573C311965CF}"/>
              </a:ext>
            </a:extLst>
          </p:cNvPr>
          <p:cNvSpPr>
            <a:spLocks noGrp="1"/>
          </p:cNvSpPr>
          <p:nvPr>
            <p:ph type="title"/>
          </p:nvPr>
        </p:nvSpPr>
        <p:spPr/>
        <p:txBody>
          <a:bodyPr/>
          <a:lstStyle/>
          <a:p>
            <a:r>
              <a:rPr lang="en-US" dirty="0"/>
              <a:t>AARP Entrepreneurship Resources</a:t>
            </a:r>
          </a:p>
        </p:txBody>
      </p:sp>
      <p:graphicFrame>
        <p:nvGraphicFramePr>
          <p:cNvPr id="13" name="Content Placeholder 2">
            <a:extLst>
              <a:ext uri="{FF2B5EF4-FFF2-40B4-BE49-F238E27FC236}">
                <a16:creationId xmlns:a16="http://schemas.microsoft.com/office/drawing/2014/main" id="{16818A01-881F-4656-9DCB-E4D67696E552}"/>
              </a:ext>
            </a:extLst>
          </p:cNvPr>
          <p:cNvGraphicFramePr>
            <a:graphicFrameLocks noGrp="1"/>
          </p:cNvGraphicFramePr>
          <p:nvPr>
            <p:ph idx="1"/>
            <p:extLst>
              <p:ext uri="{D42A27DB-BD31-4B8C-83A1-F6EECF244321}">
                <p14:modId xmlns:p14="http://schemas.microsoft.com/office/powerpoint/2010/main" val="3710519208"/>
              </p:ext>
            </p:extLst>
          </p:nvPr>
        </p:nvGraphicFramePr>
        <p:xfrm>
          <a:off x="609601" y="1317981"/>
          <a:ext cx="6800849" cy="4673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BD140DA1-E76E-4002-8F27-B49A6A6EE76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8600" y="1090885"/>
            <a:ext cx="3733799" cy="1927477"/>
          </a:xfrm>
          <a:prstGeom prst="rect">
            <a:avLst/>
          </a:prstGeom>
        </p:spPr>
      </p:pic>
      <p:pic>
        <p:nvPicPr>
          <p:cNvPr id="5" name="Picture 4">
            <a:extLst>
              <a:ext uri="{FF2B5EF4-FFF2-40B4-BE49-F238E27FC236}">
                <a16:creationId xmlns:a16="http://schemas.microsoft.com/office/drawing/2014/main" id="{E196FD7E-3A7C-4EA4-A149-8D6ACF36DA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75962" y="3376310"/>
            <a:ext cx="1702819" cy="2606018"/>
          </a:xfrm>
          <a:prstGeom prst="rect">
            <a:avLst/>
          </a:prstGeom>
        </p:spPr>
      </p:pic>
      <p:pic>
        <p:nvPicPr>
          <p:cNvPr id="6" name="Picture 5">
            <a:extLst>
              <a:ext uri="{FF2B5EF4-FFF2-40B4-BE49-F238E27FC236}">
                <a16:creationId xmlns:a16="http://schemas.microsoft.com/office/drawing/2014/main" id="{04F9704E-B824-4758-B1C9-BC150CAA227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77645" y="3229848"/>
            <a:ext cx="3098244" cy="1449471"/>
          </a:xfrm>
          <a:prstGeom prst="rect">
            <a:avLst/>
          </a:prstGeom>
        </p:spPr>
      </p:pic>
      <p:pic>
        <p:nvPicPr>
          <p:cNvPr id="7" name="Picture 6">
            <a:extLst>
              <a:ext uri="{FF2B5EF4-FFF2-40B4-BE49-F238E27FC236}">
                <a16:creationId xmlns:a16="http://schemas.microsoft.com/office/drawing/2014/main" id="{EFC5833C-46A6-4902-9AFA-AF5939EC6BA2}"/>
              </a:ext>
            </a:extLst>
          </p:cNvPr>
          <p:cNvPicPr/>
          <p:nvPr/>
        </p:nvPicPr>
        <p:blipFill rotWithShape="1">
          <a:blip r:embed="rId10"/>
          <a:srcRect l="1" t="12954" r="244" b="36175"/>
          <a:stretch/>
        </p:blipFill>
        <p:spPr bwMode="auto">
          <a:xfrm>
            <a:off x="5177932" y="5264131"/>
            <a:ext cx="4781550" cy="1371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27578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6A78-59AB-4143-8E9B-573C311965CF}"/>
              </a:ext>
            </a:extLst>
          </p:cNvPr>
          <p:cNvSpPr>
            <a:spLocks noGrp="1"/>
          </p:cNvSpPr>
          <p:nvPr>
            <p:ph type="title"/>
          </p:nvPr>
        </p:nvSpPr>
        <p:spPr/>
        <p:txBody>
          <a:bodyPr/>
          <a:lstStyle/>
          <a:p>
            <a:r>
              <a:rPr lang="en-US" dirty="0">
                <a:solidFill>
                  <a:schemeClr val="bg1"/>
                </a:solidFill>
              </a:rPr>
              <a:t>External Resources</a:t>
            </a:r>
          </a:p>
        </p:txBody>
      </p:sp>
      <p:sp>
        <p:nvSpPr>
          <p:cNvPr id="3" name="Content Placeholder 2">
            <a:extLst>
              <a:ext uri="{FF2B5EF4-FFF2-40B4-BE49-F238E27FC236}">
                <a16:creationId xmlns:a16="http://schemas.microsoft.com/office/drawing/2014/main" id="{FA5F16C1-6DB0-7245-ACAE-2759B8C6E001}"/>
              </a:ext>
            </a:extLst>
          </p:cNvPr>
          <p:cNvSpPr>
            <a:spLocks noGrp="1"/>
          </p:cNvSpPr>
          <p:nvPr>
            <p:ph idx="1"/>
          </p:nvPr>
        </p:nvSpPr>
        <p:spPr/>
        <p:txBody>
          <a:bodyPr/>
          <a:lstStyle/>
          <a:p>
            <a:endParaRPr lang="en-US" dirty="0"/>
          </a:p>
        </p:txBody>
      </p:sp>
      <p:grpSp>
        <p:nvGrpSpPr>
          <p:cNvPr id="4" name="Group 3">
            <a:extLst>
              <a:ext uri="{FF2B5EF4-FFF2-40B4-BE49-F238E27FC236}">
                <a16:creationId xmlns:a16="http://schemas.microsoft.com/office/drawing/2014/main" id="{33525E89-B920-499D-A8FA-4E5F32DDC462}"/>
              </a:ext>
            </a:extLst>
          </p:cNvPr>
          <p:cNvGrpSpPr/>
          <p:nvPr/>
        </p:nvGrpSpPr>
        <p:grpSpPr>
          <a:xfrm>
            <a:off x="1179226" y="2121750"/>
            <a:ext cx="9833548" cy="599625"/>
            <a:chOff x="0" y="39738"/>
            <a:chExt cx="9833548" cy="599625"/>
          </a:xfrm>
        </p:grpSpPr>
        <p:sp>
          <p:nvSpPr>
            <p:cNvPr id="14" name="Rectangle: Rounded Corners 13">
              <a:extLst>
                <a:ext uri="{FF2B5EF4-FFF2-40B4-BE49-F238E27FC236}">
                  <a16:creationId xmlns:a16="http://schemas.microsoft.com/office/drawing/2014/main" id="{FFA29E3C-F9E4-47AB-9CFD-0CB8D7361DA3}"/>
                </a:ext>
              </a:extLst>
            </p:cNvPr>
            <p:cNvSpPr/>
            <p:nvPr/>
          </p:nvSpPr>
          <p:spPr>
            <a:xfrm>
              <a:off x="0" y="39738"/>
              <a:ext cx="9833548" cy="59962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angle: Rounded Corners 4">
              <a:extLst>
                <a:ext uri="{FF2B5EF4-FFF2-40B4-BE49-F238E27FC236}">
                  <a16:creationId xmlns:a16="http://schemas.microsoft.com/office/drawing/2014/main" id="{EF834658-8EF7-4016-830B-53B2BCCD37DF}"/>
                </a:ext>
              </a:extLst>
            </p:cNvPr>
            <p:cNvSpPr txBox="1"/>
            <p:nvPr/>
          </p:nvSpPr>
          <p:spPr>
            <a:xfrm>
              <a:off x="29271" y="69009"/>
              <a:ext cx="9775006" cy="5410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dirty="0"/>
                <a:t>Small Business Administration</a:t>
              </a:r>
              <a:endParaRPr lang="en-US" sz="2500" kern="1200" dirty="0"/>
            </a:p>
          </p:txBody>
        </p:sp>
      </p:grpSp>
      <p:grpSp>
        <p:nvGrpSpPr>
          <p:cNvPr id="5" name="Group 4">
            <a:extLst>
              <a:ext uri="{FF2B5EF4-FFF2-40B4-BE49-F238E27FC236}">
                <a16:creationId xmlns:a16="http://schemas.microsoft.com/office/drawing/2014/main" id="{A4F0F959-DC27-4BA0-B097-E4B58683CB9B}"/>
              </a:ext>
            </a:extLst>
          </p:cNvPr>
          <p:cNvGrpSpPr/>
          <p:nvPr/>
        </p:nvGrpSpPr>
        <p:grpSpPr>
          <a:xfrm>
            <a:off x="1179226" y="2793375"/>
            <a:ext cx="9833548" cy="599625"/>
            <a:chOff x="0" y="711363"/>
            <a:chExt cx="9833548" cy="599625"/>
          </a:xfrm>
        </p:grpSpPr>
        <p:sp>
          <p:nvSpPr>
            <p:cNvPr id="12" name="Rectangle: Rounded Corners 11">
              <a:extLst>
                <a:ext uri="{FF2B5EF4-FFF2-40B4-BE49-F238E27FC236}">
                  <a16:creationId xmlns:a16="http://schemas.microsoft.com/office/drawing/2014/main" id="{6BAB450F-1E0D-4E49-A387-82C3CFBD33DF}"/>
                </a:ext>
              </a:extLst>
            </p:cNvPr>
            <p:cNvSpPr/>
            <p:nvPr/>
          </p:nvSpPr>
          <p:spPr>
            <a:xfrm>
              <a:off x="0" y="711363"/>
              <a:ext cx="9833548" cy="59962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Rounded Corners 6">
              <a:extLst>
                <a:ext uri="{FF2B5EF4-FFF2-40B4-BE49-F238E27FC236}">
                  <a16:creationId xmlns:a16="http://schemas.microsoft.com/office/drawing/2014/main" id="{0309A2CF-97EE-44A5-8EAE-0ED57453A1F0}"/>
                </a:ext>
              </a:extLst>
            </p:cNvPr>
            <p:cNvSpPr txBox="1"/>
            <p:nvPr/>
          </p:nvSpPr>
          <p:spPr>
            <a:xfrm>
              <a:off x="29271" y="740634"/>
              <a:ext cx="9775006" cy="5410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Small Business Development Centers</a:t>
              </a:r>
            </a:p>
          </p:txBody>
        </p:sp>
      </p:grpSp>
      <p:grpSp>
        <p:nvGrpSpPr>
          <p:cNvPr id="6" name="Group 5">
            <a:extLst>
              <a:ext uri="{FF2B5EF4-FFF2-40B4-BE49-F238E27FC236}">
                <a16:creationId xmlns:a16="http://schemas.microsoft.com/office/drawing/2014/main" id="{0BF8A097-926B-48ED-8D91-1A6FB0DDC053}"/>
              </a:ext>
            </a:extLst>
          </p:cNvPr>
          <p:cNvGrpSpPr/>
          <p:nvPr/>
        </p:nvGrpSpPr>
        <p:grpSpPr>
          <a:xfrm>
            <a:off x="1179226" y="3465000"/>
            <a:ext cx="9833548" cy="599625"/>
            <a:chOff x="0" y="1382988"/>
            <a:chExt cx="9833548" cy="599625"/>
          </a:xfrm>
        </p:grpSpPr>
        <p:sp>
          <p:nvSpPr>
            <p:cNvPr id="10" name="Rectangle: Rounded Corners 9">
              <a:extLst>
                <a:ext uri="{FF2B5EF4-FFF2-40B4-BE49-F238E27FC236}">
                  <a16:creationId xmlns:a16="http://schemas.microsoft.com/office/drawing/2014/main" id="{51596F49-CADD-4483-8A98-71373AFF8040}"/>
                </a:ext>
              </a:extLst>
            </p:cNvPr>
            <p:cNvSpPr/>
            <p:nvPr/>
          </p:nvSpPr>
          <p:spPr>
            <a:xfrm>
              <a:off x="0" y="1382988"/>
              <a:ext cx="9833548" cy="59962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Rounded Corners 8">
              <a:extLst>
                <a:ext uri="{FF2B5EF4-FFF2-40B4-BE49-F238E27FC236}">
                  <a16:creationId xmlns:a16="http://schemas.microsoft.com/office/drawing/2014/main" id="{B9E567C9-C58E-4961-BF8B-7F22FAC010C7}"/>
                </a:ext>
              </a:extLst>
            </p:cNvPr>
            <p:cNvSpPr txBox="1"/>
            <p:nvPr/>
          </p:nvSpPr>
          <p:spPr>
            <a:xfrm>
              <a:off x="29271" y="1412259"/>
              <a:ext cx="9775006" cy="5410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Women’s Business Development Centers</a:t>
              </a:r>
            </a:p>
          </p:txBody>
        </p:sp>
      </p:grpSp>
      <p:grpSp>
        <p:nvGrpSpPr>
          <p:cNvPr id="7" name="Group 6">
            <a:extLst>
              <a:ext uri="{FF2B5EF4-FFF2-40B4-BE49-F238E27FC236}">
                <a16:creationId xmlns:a16="http://schemas.microsoft.com/office/drawing/2014/main" id="{59B8D6D7-A020-4D5B-8678-23624CC03E03}"/>
              </a:ext>
            </a:extLst>
          </p:cNvPr>
          <p:cNvGrpSpPr/>
          <p:nvPr/>
        </p:nvGrpSpPr>
        <p:grpSpPr>
          <a:xfrm>
            <a:off x="1179226" y="4136625"/>
            <a:ext cx="9833548" cy="599625"/>
            <a:chOff x="0" y="2054613"/>
            <a:chExt cx="9833548" cy="599625"/>
          </a:xfrm>
        </p:grpSpPr>
        <p:sp>
          <p:nvSpPr>
            <p:cNvPr id="8" name="Rectangle: Rounded Corners 7">
              <a:extLst>
                <a:ext uri="{FF2B5EF4-FFF2-40B4-BE49-F238E27FC236}">
                  <a16:creationId xmlns:a16="http://schemas.microsoft.com/office/drawing/2014/main" id="{A173C678-4A16-46DA-8CE2-1BD6F36AC797}"/>
                </a:ext>
              </a:extLst>
            </p:cNvPr>
            <p:cNvSpPr/>
            <p:nvPr/>
          </p:nvSpPr>
          <p:spPr>
            <a:xfrm>
              <a:off x="0" y="2054613"/>
              <a:ext cx="9833548" cy="59962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Rounded Corners 10">
              <a:extLst>
                <a:ext uri="{FF2B5EF4-FFF2-40B4-BE49-F238E27FC236}">
                  <a16:creationId xmlns:a16="http://schemas.microsoft.com/office/drawing/2014/main" id="{45026181-5A69-4AD9-B496-1524947BF40F}"/>
                </a:ext>
              </a:extLst>
            </p:cNvPr>
            <p:cNvSpPr txBox="1"/>
            <p:nvPr/>
          </p:nvSpPr>
          <p:spPr>
            <a:xfrm>
              <a:off x="29271" y="2083884"/>
              <a:ext cx="9775006" cy="5410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National Urban League Entrepreneurship Center</a:t>
              </a:r>
            </a:p>
          </p:txBody>
        </p:sp>
      </p:grpSp>
    </p:spTree>
    <p:extLst>
      <p:ext uri="{BB962C8B-B14F-4D97-AF65-F5344CB8AC3E}">
        <p14:creationId xmlns:p14="http://schemas.microsoft.com/office/powerpoint/2010/main" val="1497640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6A78-59AB-4143-8E9B-573C311965C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A5F16C1-6DB0-7245-ACAE-2759B8C6E001}"/>
              </a:ext>
            </a:extLst>
          </p:cNvPr>
          <p:cNvSpPr>
            <a:spLocks noGrp="1"/>
          </p:cNvSpPr>
          <p:nvPr>
            <p:ph idx="1"/>
          </p:nvPr>
        </p:nvSpPr>
        <p:spPr>
          <a:xfrm>
            <a:off x="1828801" y="1403706"/>
            <a:ext cx="8691513" cy="4525963"/>
          </a:xfrm>
          <a:solidFill>
            <a:schemeClr val="accent6">
              <a:lumMod val="20000"/>
              <a:lumOff val="80000"/>
            </a:schemeClr>
          </a:solidFill>
        </p:spPr>
        <p:txBody>
          <a:bodyPr/>
          <a:lstStyle/>
          <a:p>
            <a:pPr marL="0" indent="0" algn="ctr">
              <a:buNone/>
            </a:pPr>
            <a:endParaRPr lang="en-US" sz="3200" dirty="0">
              <a:latin typeface="Berlin Sans FB Demi" panose="020E0802020502020306" pitchFamily="34" charset="0"/>
            </a:endParaRPr>
          </a:p>
          <a:p>
            <a:pPr marL="0" indent="0" algn="ctr">
              <a:buNone/>
            </a:pPr>
            <a:endParaRPr lang="en-US" dirty="0">
              <a:latin typeface="Berlin Sans FB Demi" panose="020E0802020502020306" pitchFamily="34" charset="0"/>
            </a:endParaRPr>
          </a:p>
          <a:p>
            <a:pPr marL="0" indent="0" algn="ctr">
              <a:buNone/>
            </a:pPr>
            <a:endParaRPr lang="en-US" sz="3200" dirty="0">
              <a:latin typeface="Berlin Sans FB Demi" panose="020E0802020502020306" pitchFamily="34" charset="0"/>
            </a:endParaRPr>
          </a:p>
          <a:p>
            <a:pPr marL="0" indent="0" algn="ctr">
              <a:buNone/>
            </a:pPr>
            <a:r>
              <a:rPr lang="en-US" sz="4800" dirty="0">
                <a:latin typeface="Berlin Sans FB Demi" panose="020E0802020502020306" pitchFamily="34" charset="0"/>
              </a:rPr>
              <a:t>Now is YOUR time!</a:t>
            </a:r>
          </a:p>
          <a:p>
            <a:endParaRPr lang="en-US" dirty="0"/>
          </a:p>
        </p:txBody>
      </p:sp>
    </p:spTree>
    <p:extLst>
      <p:ext uri="{BB962C8B-B14F-4D97-AF65-F5344CB8AC3E}">
        <p14:creationId xmlns:p14="http://schemas.microsoft.com/office/powerpoint/2010/main" val="3111988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290D82-72BA-B844-B753-E32A6CC0387D}"/>
              </a:ext>
            </a:extLst>
          </p:cNvPr>
          <p:cNvSpPr>
            <a:spLocks noGrp="1"/>
          </p:cNvSpPr>
          <p:nvPr>
            <p:ph type="title"/>
          </p:nvPr>
        </p:nvSpPr>
        <p:spPr>
          <a:xfrm>
            <a:off x="1734553" y="1737474"/>
            <a:ext cx="8313821" cy="1602377"/>
          </a:xfrm>
        </p:spPr>
        <p:txBody>
          <a:bodyPr>
            <a:normAutofit fontScale="90000"/>
          </a:bodyPr>
          <a:lstStyle/>
          <a:p>
            <a:pPr algn="ctr"/>
            <a:r>
              <a:rPr lang="en-US" sz="9600" dirty="0"/>
              <a:t>Questions</a:t>
            </a:r>
            <a:r>
              <a:rPr lang="en-US" dirty="0"/>
              <a:t> </a:t>
            </a:r>
            <a:br>
              <a:rPr lang="en-US" dirty="0"/>
            </a:br>
            <a:endParaRPr lang="en-US" dirty="0"/>
          </a:p>
        </p:txBody>
      </p:sp>
      <p:sp>
        <p:nvSpPr>
          <p:cNvPr id="4" name="TextBox 3">
            <a:extLst>
              <a:ext uri="{FF2B5EF4-FFF2-40B4-BE49-F238E27FC236}">
                <a16:creationId xmlns:a16="http://schemas.microsoft.com/office/drawing/2014/main" id="{AC331C20-DC74-4F6C-BA17-CF8914BB8ACE}"/>
              </a:ext>
            </a:extLst>
          </p:cNvPr>
          <p:cNvSpPr txBox="1"/>
          <p:nvPr/>
        </p:nvSpPr>
        <p:spPr>
          <a:xfrm>
            <a:off x="1291390" y="3142417"/>
            <a:ext cx="10684042" cy="646331"/>
          </a:xfrm>
          <a:prstGeom prst="rect">
            <a:avLst/>
          </a:prstGeom>
          <a:noFill/>
        </p:spPr>
        <p:txBody>
          <a:bodyPr wrap="square" rtlCol="0">
            <a:spAutoFit/>
          </a:bodyPr>
          <a:lstStyle/>
          <a:p>
            <a:r>
              <a:rPr lang="en-US" sz="3600" i="1" dirty="0">
                <a:solidFill>
                  <a:srgbClr val="FF0000"/>
                </a:solidFill>
              </a:rPr>
              <a:t>Email Felicia Brown at fbrown@aarp.org OR LinkedIn</a:t>
            </a:r>
          </a:p>
        </p:txBody>
      </p:sp>
    </p:spTree>
    <p:extLst>
      <p:ext uri="{BB962C8B-B14F-4D97-AF65-F5344CB8AC3E}">
        <p14:creationId xmlns:p14="http://schemas.microsoft.com/office/powerpoint/2010/main" val="2576622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6A78-59AB-4143-8E9B-573C311965CF}"/>
              </a:ext>
            </a:extLst>
          </p:cNvPr>
          <p:cNvSpPr>
            <a:spLocks noGrp="1"/>
          </p:cNvSpPr>
          <p:nvPr>
            <p:ph type="title"/>
          </p:nvPr>
        </p:nvSpPr>
        <p:spPr/>
        <p:txBody>
          <a:bodyPr/>
          <a:lstStyle/>
          <a:p>
            <a:r>
              <a:rPr lang="en-US" dirty="0"/>
              <a:t>A Place for You…</a:t>
            </a:r>
          </a:p>
        </p:txBody>
      </p:sp>
      <p:graphicFrame>
        <p:nvGraphicFramePr>
          <p:cNvPr id="12" name="Content Placeholder 3">
            <a:extLst>
              <a:ext uri="{FF2B5EF4-FFF2-40B4-BE49-F238E27FC236}">
                <a16:creationId xmlns:a16="http://schemas.microsoft.com/office/drawing/2014/main" id="{EB827223-1D46-4885-A4D4-0A77FA65ED66}"/>
              </a:ext>
            </a:extLst>
          </p:cNvPr>
          <p:cNvGraphicFramePr>
            <a:graphicFrameLocks noGrp="1" noChangeAspect="1"/>
          </p:cNvGraphicFramePr>
          <p:nvPr>
            <p:ph idx="1"/>
            <p:extLst>
              <p:ext uri="{D42A27DB-BD31-4B8C-83A1-F6EECF244321}">
                <p14:modId xmlns:p14="http://schemas.microsoft.com/office/powerpoint/2010/main" val="3470737258"/>
              </p:ext>
            </p:extLst>
          </p:nvPr>
        </p:nvGraphicFramePr>
        <p:xfrm>
          <a:off x="3950954" y="1413878"/>
          <a:ext cx="3621087" cy="4525963"/>
        </p:xfrm>
        <a:graphic>
          <a:graphicData uri="http://schemas.openxmlformats.org/presentationml/2006/ole">
            <mc:AlternateContent xmlns:mc="http://schemas.openxmlformats.org/markup-compatibility/2006">
              <mc:Choice xmlns:v="urn:schemas-microsoft-com:vml" Requires="v">
                <p:oleObj name="Acrobat Document" r:id="rId2" imgW="3657600" imgH="4572000" progId="AcroExch.Document.DC">
                  <p:embed/>
                </p:oleObj>
              </mc:Choice>
              <mc:Fallback>
                <p:oleObj name="Acrobat Document" r:id="rId2" imgW="3657600" imgH="4572000" progId="AcroExch.Document.DC">
                  <p:embed/>
                  <p:pic>
                    <p:nvPicPr>
                      <p:cNvPr id="12" name="Content Placeholder 3">
                        <a:extLst>
                          <a:ext uri="{FF2B5EF4-FFF2-40B4-BE49-F238E27FC236}">
                            <a16:creationId xmlns:a16="http://schemas.microsoft.com/office/drawing/2014/main" id="{EB827223-1D46-4885-A4D4-0A77FA65ED66}"/>
                          </a:ext>
                        </a:extLst>
                      </p:cNvPr>
                      <p:cNvPicPr/>
                      <p:nvPr/>
                    </p:nvPicPr>
                    <p:blipFill>
                      <a:blip r:embed="rId3"/>
                      <a:stretch>
                        <a:fillRect/>
                      </a:stretch>
                    </p:blipFill>
                    <p:spPr>
                      <a:xfrm>
                        <a:off x="3950954" y="1413878"/>
                        <a:ext cx="3621087" cy="4525963"/>
                      </a:xfrm>
                      <a:prstGeom prst="rect">
                        <a:avLst/>
                      </a:prstGeom>
                    </p:spPr>
                  </p:pic>
                </p:oleObj>
              </mc:Fallback>
            </mc:AlternateContent>
          </a:graphicData>
        </a:graphic>
      </p:graphicFrame>
    </p:spTree>
    <p:extLst>
      <p:ext uri="{BB962C8B-B14F-4D97-AF65-F5344CB8AC3E}">
        <p14:creationId xmlns:p14="http://schemas.microsoft.com/office/powerpoint/2010/main" val="62869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6933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DA537-9EAD-4C2A-8B8C-B5471C6F5D65}"/>
              </a:ext>
            </a:extLst>
          </p:cNvPr>
          <p:cNvSpPr>
            <a:spLocks noGrp="1"/>
          </p:cNvSpPr>
          <p:nvPr>
            <p:ph type="title"/>
          </p:nvPr>
        </p:nvSpPr>
        <p:spPr/>
        <p:txBody>
          <a:bodyPr/>
          <a:lstStyle/>
          <a:p>
            <a:r>
              <a:rPr lang="en-US" dirty="0">
                <a:latin typeface="Segoe UI Light" panose="020B0702040204020203" pitchFamily="34" charset="0"/>
                <a:ea typeface="Segoe UI Light" panose="020B0702040204020203" pitchFamily="34" charset="0"/>
                <a:cs typeface="Segoe UI" panose="020B0502040204020203" pitchFamily="34" charset="0"/>
              </a:rPr>
              <a:t>Related topics to research</a:t>
            </a:r>
          </a:p>
        </p:txBody>
      </p:sp>
      <p:sp>
        <p:nvSpPr>
          <p:cNvPr id="3" name="Content Placeholder 2">
            <a:extLst>
              <a:ext uri="{FF2B5EF4-FFF2-40B4-BE49-F238E27FC236}">
                <a16:creationId xmlns:a16="http://schemas.microsoft.com/office/drawing/2014/main" id="{60106C6B-49E2-4E93-AEC3-AA4886AC999D}"/>
              </a:ext>
            </a:extLst>
          </p:cNvPr>
          <p:cNvSpPr>
            <a:spLocks noGrp="1"/>
          </p:cNvSpPr>
          <p:nvPr>
            <p:ph idx="1"/>
          </p:nvPr>
        </p:nvSpPr>
        <p:spPr>
          <a:xfrm>
            <a:off x="838200" y="1625936"/>
            <a:ext cx="4978408" cy="4351338"/>
          </a:xfrm>
        </p:spPr>
        <p:txBody>
          <a:bodyPr/>
          <a:lstStyle/>
          <a:p>
            <a:r>
              <a:rPr lang="en-US" dirty="0">
                <a:latin typeface="Segoe UI Semilight" panose="020B0702040204020203" pitchFamily="34" charset="0"/>
                <a:ea typeface="Segoe UI Semilight" panose="020B0702040204020203" pitchFamily="34" charset="0"/>
                <a:cs typeface="Segoe UI" panose="020B0502040204020203" pitchFamily="34" charset="0"/>
              </a:rPr>
              <a:t>Madam C. J. Walker</a:t>
            </a:r>
          </a:p>
          <a:p>
            <a:r>
              <a:rPr lang="en-US" dirty="0">
                <a:latin typeface="Segoe UI Semilight" panose="020B0702040204020203" pitchFamily="34" charset="0"/>
                <a:ea typeface="Segoe UI Semilight" panose="020B0702040204020203" pitchFamily="34" charset="0"/>
                <a:cs typeface="Segoe UI" panose="020B0502040204020203" pitchFamily="34" charset="0"/>
              </a:rPr>
              <a:t>Booker T. Washington</a:t>
            </a:r>
          </a:p>
          <a:p>
            <a:r>
              <a:rPr lang="en-US" dirty="0">
                <a:latin typeface="Segoe UI Semilight" panose="020B0702040204020203" pitchFamily="34" charset="0"/>
                <a:ea typeface="Segoe UI Semilight" panose="020B0702040204020203" pitchFamily="34" charset="0"/>
                <a:cs typeface="Segoe UI" panose="020B0502040204020203" pitchFamily="34" charset="0"/>
              </a:rPr>
              <a:t>National Negro Business League</a:t>
            </a:r>
          </a:p>
          <a:p>
            <a:r>
              <a:rPr lang="en-US" dirty="0">
                <a:latin typeface="Segoe UI Semilight" panose="020B0702040204020203" pitchFamily="34" charset="0"/>
                <a:ea typeface="Segoe UI Semilight" panose="020B0702040204020203" pitchFamily="34" charset="0"/>
                <a:cs typeface="Segoe UI" panose="020B0502040204020203" pitchFamily="34" charset="0"/>
              </a:rPr>
              <a:t>Reginald Lewis</a:t>
            </a:r>
          </a:p>
          <a:p>
            <a:r>
              <a:rPr lang="en-US" dirty="0">
                <a:latin typeface="Segoe UI Semilight" panose="020B0702040204020203" pitchFamily="34" charset="0"/>
                <a:ea typeface="Segoe UI Semilight" panose="020B0702040204020203" pitchFamily="34" charset="0"/>
                <a:cs typeface="Segoe UI" panose="020B0502040204020203" pitchFamily="34" charset="0"/>
              </a:rPr>
              <a:t>Berry Gordy</a:t>
            </a:r>
          </a:p>
          <a:p>
            <a:r>
              <a:rPr lang="en-US" dirty="0">
                <a:latin typeface="Segoe UI Semilight" panose="020B0702040204020203" pitchFamily="34" charset="0"/>
                <a:ea typeface="Segoe UI Semilight" panose="020B0702040204020203" pitchFamily="34" charset="0"/>
                <a:cs typeface="Segoe UI" panose="020B0502040204020203" pitchFamily="34" charset="0"/>
              </a:rPr>
              <a:t>John H. Johnson</a:t>
            </a:r>
          </a:p>
          <a:p>
            <a:r>
              <a:rPr lang="en-US" dirty="0">
                <a:latin typeface="Segoe UI Semilight" panose="020B0702040204020203" pitchFamily="34" charset="0"/>
                <a:ea typeface="Segoe UI Semilight" panose="020B0702040204020203" pitchFamily="34" charset="0"/>
                <a:cs typeface="Segoe UI" panose="020B0502040204020203" pitchFamily="34" charset="0"/>
              </a:rPr>
              <a:t>Alonzo Herndon</a:t>
            </a:r>
          </a:p>
          <a:p>
            <a:r>
              <a:rPr lang="en-US" dirty="0">
                <a:latin typeface="Segoe UI Semilight" panose="020B0702040204020203" pitchFamily="34" charset="0"/>
                <a:ea typeface="Segoe UI Semilight" panose="020B0702040204020203" pitchFamily="34" charset="0"/>
                <a:cs typeface="Segoe UI" panose="020B0502040204020203" pitchFamily="34" charset="0"/>
              </a:rPr>
              <a:t>Marjorie Joyner</a:t>
            </a:r>
          </a:p>
          <a:p>
            <a:r>
              <a:rPr lang="en-US" dirty="0">
                <a:latin typeface="Segoe UI Semilight" panose="020B0702040204020203" pitchFamily="34" charset="0"/>
                <a:ea typeface="Segoe UI Semilight" panose="020B0702040204020203" pitchFamily="34" charset="0"/>
                <a:cs typeface="Segoe UI" panose="020B0502040204020203" pitchFamily="34" charset="0"/>
              </a:rPr>
              <a:t>Robert Lee Vann</a:t>
            </a:r>
          </a:p>
          <a:p>
            <a:r>
              <a:rPr lang="en-US" dirty="0">
                <a:latin typeface="Segoe UI Semilight" panose="020B0702040204020203" pitchFamily="34" charset="0"/>
                <a:ea typeface="Segoe UI Semilight" panose="020B0702040204020203" pitchFamily="34" charset="0"/>
                <a:cs typeface="Segoe UI" panose="020B0502040204020203" pitchFamily="34" charset="0"/>
              </a:rPr>
              <a:t>Anthony Overton</a:t>
            </a:r>
          </a:p>
        </p:txBody>
      </p:sp>
      <p:grpSp>
        <p:nvGrpSpPr>
          <p:cNvPr id="4" name="Group 3">
            <a:extLst>
              <a:ext uri="{FF2B5EF4-FFF2-40B4-BE49-F238E27FC236}">
                <a16:creationId xmlns:a16="http://schemas.microsoft.com/office/drawing/2014/main" id="{5F891352-0AB3-4D77-AA93-8E0A1738F8F4}"/>
              </a:ext>
            </a:extLst>
          </p:cNvPr>
          <p:cNvGrpSpPr/>
          <p:nvPr/>
        </p:nvGrpSpPr>
        <p:grpSpPr>
          <a:xfrm>
            <a:off x="5943601" y="1609726"/>
            <a:ext cx="5406259" cy="2023909"/>
            <a:chOff x="5943601" y="1609726"/>
            <a:chExt cx="5406259" cy="2023909"/>
          </a:xfrm>
        </p:grpSpPr>
        <p:sp>
          <p:nvSpPr>
            <p:cNvPr id="5" name="Rectangle 5">
              <a:extLst>
                <a:ext uri="{FF2B5EF4-FFF2-40B4-BE49-F238E27FC236}">
                  <a16:creationId xmlns:a16="http://schemas.microsoft.com/office/drawing/2014/main" id="{20526183-096D-4868-AE2D-0200EE5F1D5D}"/>
                </a:ext>
              </a:extLst>
            </p:cNvPr>
            <p:cNvSpPr/>
            <p:nvPr/>
          </p:nvSpPr>
          <p:spPr>
            <a:xfrm>
              <a:off x="5943601" y="1609726"/>
              <a:ext cx="5406259" cy="20193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6" name="TextBox 4">
              <a:extLst>
                <a:ext uri="{FF2B5EF4-FFF2-40B4-BE49-F238E27FC236}">
                  <a16:creationId xmlns:a16="http://schemas.microsoft.com/office/drawing/2014/main" id="{E9B136C8-7575-43EF-A6F3-EC4F69800828}"/>
                </a:ext>
              </a:extLst>
            </p:cNvPr>
            <p:cNvSpPr txBox="1"/>
            <p:nvPr/>
          </p:nvSpPr>
          <p:spPr>
            <a:xfrm>
              <a:off x="6189439" y="1827382"/>
              <a:ext cx="2849999" cy="307777"/>
            </a:xfrm>
            <a:prstGeom prst="rect">
              <a:avLst/>
            </a:prstGeom>
            <a:noFill/>
          </p:spPr>
          <p:txBody>
            <a:bodyPr wrap="square" rtlCol="0">
              <a:spAutoFit/>
            </a:bodyPr>
            <a:lstStyle/>
            <a:p>
              <a:pPr>
                <a:spcAft>
                  <a:spcPts val="1200"/>
                </a:spcAft>
              </a:pPr>
              <a:r>
                <a:rPr lang="en-US" sz="1400" dirty="0">
                  <a:solidFill>
                    <a:srgbClr val="D24726"/>
                  </a:solidFill>
                  <a:latin typeface="Segoe UI Semilight" panose="020B0402040204020203" pitchFamily="34" charset="0"/>
                  <a:cs typeface="Segoe UI Semilight" panose="020B0402040204020203" pitchFamily="34" charset="0"/>
                </a:rPr>
                <a:t>Use Smart Lookup to learn more</a:t>
              </a:r>
              <a:endParaRPr lang="en-US" sz="1400" dirty="0">
                <a:solidFill>
                  <a:srgbClr val="D24726"/>
                </a:solidFill>
                <a:latin typeface="Segoe UI Semilight" panose="020B0402040204020203" pitchFamily="34" charset="0"/>
                <a:ea typeface="Segoe UI Symbol" panose="020B0502040204020203" pitchFamily="34" charset="0"/>
                <a:cs typeface="Segoe UI Semilight" panose="020B0402040204020203" pitchFamily="34" charset="0"/>
              </a:endParaRPr>
            </a:p>
          </p:txBody>
        </p:sp>
        <p:sp>
          <p:nvSpPr>
            <p:cNvPr id="7" name="TextBox 7">
              <a:extLst>
                <a:ext uri="{FF2B5EF4-FFF2-40B4-BE49-F238E27FC236}">
                  <a16:creationId xmlns:a16="http://schemas.microsoft.com/office/drawing/2014/main" id="{F5C6FF1D-DFD2-4DBD-BDE7-F882DDC6DC74}"/>
                </a:ext>
              </a:extLst>
            </p:cNvPr>
            <p:cNvSpPr txBox="1"/>
            <p:nvPr/>
          </p:nvSpPr>
          <p:spPr>
            <a:xfrm>
              <a:off x="6450618" y="2207781"/>
              <a:ext cx="2626919" cy="954107"/>
            </a:xfrm>
            <a:prstGeom prst="rect">
              <a:avLst/>
            </a:prstGeom>
            <a:noFill/>
          </p:spPr>
          <p:txBody>
            <a:bodyPr wrap="square" rtlCol="0">
              <a:spAutoFit/>
            </a:bodyPr>
            <a:lstStyle/>
            <a:p>
              <a:pPr>
                <a:spcAft>
                  <a:spcPts val="1200"/>
                </a:spcAft>
              </a:pPr>
              <a:r>
                <a:rPr lang="en-US" sz="1200" dirty="0">
                  <a:solidFill>
                    <a:schemeClr val="tx1">
                      <a:lumMod val="65000"/>
                      <a:lumOff val="35000"/>
                    </a:schemeClr>
                  </a:solidFill>
                  <a:latin typeface="Segoe UI Semilight" panose="020B0402040204020203" pitchFamily="34" charset="0"/>
                  <a:ea typeface="Segoe UI Symbol" panose="020B0502040204020203" pitchFamily="34" charset="0"/>
                  <a:cs typeface="Segoe UI Semilight" panose="020B0402040204020203" pitchFamily="34" charset="0"/>
                </a:rPr>
                <a:t>Highlight one of the related topics</a:t>
              </a:r>
            </a:p>
            <a:p>
              <a:pPr>
                <a:spcAft>
                  <a:spcPts val="1200"/>
                </a:spcAft>
              </a:pPr>
              <a:r>
                <a:rPr lang="en-US" sz="1200" dirty="0">
                  <a:solidFill>
                    <a:schemeClr val="tx1">
                      <a:lumMod val="65000"/>
                      <a:lumOff val="35000"/>
                    </a:schemeClr>
                  </a:solidFill>
                  <a:latin typeface="Segoe UI Semilight" panose="020B0402040204020203" pitchFamily="34" charset="0"/>
                  <a:ea typeface="Segoe UI Symbol" panose="020B0502040204020203" pitchFamily="34" charset="0"/>
                  <a:cs typeface="Segoe UI Semilight" panose="020B0402040204020203" pitchFamily="34" charset="0"/>
                </a:rPr>
                <a:t>Right-click on the topic</a:t>
              </a:r>
            </a:p>
            <a:p>
              <a:pPr marL="174625" indent="-174625">
                <a:spcAft>
                  <a:spcPts val="1200"/>
                </a:spcAft>
              </a:pPr>
              <a:r>
                <a:rPr lang="en-US" sz="1200" dirty="0">
                  <a:solidFill>
                    <a:schemeClr val="tx1">
                      <a:lumMod val="65000"/>
                      <a:lumOff val="35000"/>
                    </a:schemeClr>
                  </a:solidFill>
                  <a:latin typeface="Segoe UI Semilight" panose="020B0402040204020203" pitchFamily="34" charset="0"/>
                  <a:ea typeface="Segoe UI Symbol" panose="020B0502040204020203" pitchFamily="34" charset="0"/>
                  <a:cs typeface="Segoe UI Semilight" panose="020B0402040204020203" pitchFamily="34" charset="0"/>
                </a:rPr>
                <a:t>Choose "Smart Lookup"</a:t>
              </a:r>
            </a:p>
          </p:txBody>
        </p:sp>
        <p:grpSp>
          <p:nvGrpSpPr>
            <p:cNvPr id="8" name="Group 12">
              <a:extLst>
                <a:ext uri="{FF2B5EF4-FFF2-40B4-BE49-F238E27FC236}">
                  <a16:creationId xmlns:a16="http://schemas.microsoft.com/office/drawing/2014/main" id="{58C4CE24-6148-4604-B285-49040644B37D}"/>
                </a:ext>
              </a:extLst>
            </p:cNvPr>
            <p:cNvGrpSpPr/>
            <p:nvPr/>
          </p:nvGrpSpPr>
          <p:grpSpPr>
            <a:xfrm>
              <a:off x="6273657" y="2228149"/>
              <a:ext cx="188600" cy="246221"/>
              <a:chOff x="5978838" y="2209102"/>
              <a:chExt cx="188600" cy="246221"/>
            </a:xfrm>
          </p:grpSpPr>
          <p:sp>
            <p:nvSpPr>
              <p:cNvPr id="16" name="Oval 9">
                <a:extLst>
                  <a:ext uri="{FF2B5EF4-FFF2-40B4-BE49-F238E27FC236}">
                    <a16:creationId xmlns:a16="http://schemas.microsoft.com/office/drawing/2014/main" id="{AB6051AB-2E0C-4F74-AA09-3E8DBF11667D}"/>
                  </a:ext>
                </a:extLst>
              </p:cNvPr>
              <p:cNvSpPr/>
              <p:nvPr/>
            </p:nvSpPr>
            <p:spPr>
              <a:xfrm>
                <a:off x="5978839" y="2237913"/>
                <a:ext cx="188599" cy="188599"/>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1">
                <a:extLst>
                  <a:ext uri="{FF2B5EF4-FFF2-40B4-BE49-F238E27FC236}">
                    <a16:creationId xmlns:a16="http://schemas.microsoft.com/office/drawing/2014/main" id="{97FDCC9F-9887-487F-8C6D-BBB3CB2773C3}"/>
                  </a:ext>
                </a:extLst>
              </p:cNvPr>
              <p:cNvSpPr txBox="1">
                <a:spLocks noChangeAspect="1"/>
              </p:cNvSpPr>
              <p:nvPr/>
            </p:nvSpPr>
            <p:spPr>
              <a:xfrm>
                <a:off x="5978838" y="2209102"/>
                <a:ext cx="188599" cy="246221"/>
              </a:xfrm>
              <a:prstGeom prst="rect">
                <a:avLst/>
              </a:prstGeom>
              <a:noFill/>
            </p:spPr>
            <p:txBody>
              <a:bodyPr wrap="square" rtlCol="0">
                <a:spAutoFit/>
              </a:bodyPr>
              <a:lstStyle/>
              <a:p>
                <a:pPr algn="ctr"/>
                <a:r>
                  <a:rPr lang="en-US" sz="1000" dirty="0">
                    <a:solidFill>
                      <a:schemeClr val="bg1"/>
                    </a:solidFill>
                    <a:latin typeface="Segoe UI Semibold" panose="020B0702040204020203" pitchFamily="34" charset="0"/>
                    <a:cs typeface="Segoe UI Semibold" panose="020B0702040204020203" pitchFamily="34" charset="0"/>
                  </a:rPr>
                  <a:t>1</a:t>
                </a:r>
              </a:p>
            </p:txBody>
          </p:sp>
        </p:grpSp>
        <p:grpSp>
          <p:nvGrpSpPr>
            <p:cNvPr id="9" name="Group 13">
              <a:extLst>
                <a:ext uri="{FF2B5EF4-FFF2-40B4-BE49-F238E27FC236}">
                  <a16:creationId xmlns:a16="http://schemas.microsoft.com/office/drawing/2014/main" id="{D9700851-3B5E-45AB-991B-762DE0355EF6}"/>
                </a:ext>
              </a:extLst>
            </p:cNvPr>
            <p:cNvGrpSpPr/>
            <p:nvPr/>
          </p:nvGrpSpPr>
          <p:grpSpPr>
            <a:xfrm>
              <a:off x="6273657" y="2563905"/>
              <a:ext cx="188600" cy="246221"/>
              <a:chOff x="5978838" y="2209102"/>
              <a:chExt cx="188600" cy="246221"/>
            </a:xfrm>
          </p:grpSpPr>
          <p:sp>
            <p:nvSpPr>
              <p:cNvPr id="14" name="Oval 14">
                <a:extLst>
                  <a:ext uri="{FF2B5EF4-FFF2-40B4-BE49-F238E27FC236}">
                    <a16:creationId xmlns:a16="http://schemas.microsoft.com/office/drawing/2014/main" id="{0FDC7121-EA5E-4996-B879-22CC04BEA201}"/>
                  </a:ext>
                </a:extLst>
              </p:cNvPr>
              <p:cNvSpPr/>
              <p:nvPr/>
            </p:nvSpPr>
            <p:spPr>
              <a:xfrm>
                <a:off x="5978839" y="2237913"/>
                <a:ext cx="188599" cy="188599"/>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TextBox 15">
                <a:extLst>
                  <a:ext uri="{FF2B5EF4-FFF2-40B4-BE49-F238E27FC236}">
                    <a16:creationId xmlns:a16="http://schemas.microsoft.com/office/drawing/2014/main" id="{B4BBF7ED-662E-4BA3-83B6-05208C9B757A}"/>
                  </a:ext>
                </a:extLst>
              </p:cNvPr>
              <p:cNvSpPr txBox="1">
                <a:spLocks noChangeAspect="1"/>
              </p:cNvSpPr>
              <p:nvPr/>
            </p:nvSpPr>
            <p:spPr>
              <a:xfrm>
                <a:off x="5978838" y="2209102"/>
                <a:ext cx="188599" cy="246221"/>
              </a:xfrm>
              <a:prstGeom prst="rect">
                <a:avLst/>
              </a:prstGeom>
              <a:noFill/>
            </p:spPr>
            <p:txBody>
              <a:bodyPr wrap="square" rtlCol="0">
                <a:spAutoFit/>
              </a:bodyPr>
              <a:lstStyle/>
              <a:p>
                <a:pPr algn="ctr"/>
                <a:r>
                  <a:rPr lang="en-US" sz="1000" dirty="0">
                    <a:solidFill>
                      <a:schemeClr val="bg1"/>
                    </a:solidFill>
                    <a:latin typeface="Segoe UI Semibold" panose="020B0702040204020203" pitchFamily="34" charset="0"/>
                    <a:cs typeface="Segoe UI Semibold" panose="020B0702040204020203" pitchFamily="34" charset="0"/>
                  </a:rPr>
                  <a:t>2</a:t>
                </a:r>
              </a:p>
            </p:txBody>
          </p:sp>
        </p:grpSp>
        <p:grpSp>
          <p:nvGrpSpPr>
            <p:cNvPr id="10" name="Group 16">
              <a:extLst>
                <a:ext uri="{FF2B5EF4-FFF2-40B4-BE49-F238E27FC236}">
                  <a16:creationId xmlns:a16="http://schemas.microsoft.com/office/drawing/2014/main" id="{8CC6D345-719C-4EA8-9CCC-735633CC607F}"/>
                </a:ext>
              </a:extLst>
            </p:cNvPr>
            <p:cNvGrpSpPr/>
            <p:nvPr/>
          </p:nvGrpSpPr>
          <p:grpSpPr>
            <a:xfrm>
              <a:off x="6273657" y="2902042"/>
              <a:ext cx="188600" cy="246221"/>
              <a:chOff x="5978838" y="2209102"/>
              <a:chExt cx="188600" cy="246221"/>
            </a:xfrm>
          </p:grpSpPr>
          <p:sp>
            <p:nvSpPr>
              <p:cNvPr id="12" name="Oval 17">
                <a:extLst>
                  <a:ext uri="{FF2B5EF4-FFF2-40B4-BE49-F238E27FC236}">
                    <a16:creationId xmlns:a16="http://schemas.microsoft.com/office/drawing/2014/main" id="{2E56D573-7C3B-46F0-982D-5DD5D53E931B}"/>
                  </a:ext>
                </a:extLst>
              </p:cNvPr>
              <p:cNvSpPr/>
              <p:nvPr/>
            </p:nvSpPr>
            <p:spPr>
              <a:xfrm>
                <a:off x="5978839" y="2237913"/>
                <a:ext cx="188599" cy="188599"/>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TextBox 18">
                <a:extLst>
                  <a:ext uri="{FF2B5EF4-FFF2-40B4-BE49-F238E27FC236}">
                    <a16:creationId xmlns:a16="http://schemas.microsoft.com/office/drawing/2014/main" id="{A400E4DB-EAAB-40EC-B86F-2B5325C2941B}"/>
                  </a:ext>
                </a:extLst>
              </p:cNvPr>
              <p:cNvSpPr txBox="1">
                <a:spLocks noChangeAspect="1"/>
              </p:cNvSpPr>
              <p:nvPr/>
            </p:nvSpPr>
            <p:spPr>
              <a:xfrm>
                <a:off x="5978838" y="2209102"/>
                <a:ext cx="188599" cy="246221"/>
              </a:xfrm>
              <a:prstGeom prst="rect">
                <a:avLst/>
              </a:prstGeom>
              <a:noFill/>
            </p:spPr>
            <p:txBody>
              <a:bodyPr wrap="square" rtlCol="0">
                <a:spAutoFit/>
              </a:bodyPr>
              <a:lstStyle/>
              <a:p>
                <a:pPr algn="ctr"/>
                <a:r>
                  <a:rPr lang="en-US" sz="1000" dirty="0">
                    <a:solidFill>
                      <a:schemeClr val="bg1"/>
                    </a:solidFill>
                    <a:latin typeface="Segoe UI Semibold" panose="020B0702040204020203" pitchFamily="34" charset="0"/>
                    <a:cs typeface="Segoe UI Semibold" panose="020B0702040204020203" pitchFamily="34" charset="0"/>
                  </a:rPr>
                  <a:t>3</a:t>
                </a:r>
              </a:p>
            </p:txBody>
          </p:sp>
        </p:grpSp>
        <p:pic>
          <p:nvPicPr>
            <p:cNvPr id="11" name="Picture 19" descr="Smart Lookup button in the context menu">
              <a:extLst>
                <a:ext uri="{FF2B5EF4-FFF2-40B4-BE49-F238E27FC236}">
                  <a16:creationId xmlns:a16="http://schemas.microsoft.com/office/drawing/2014/main" id="{5C48F155-F4FF-4D72-879B-DE6D7269D894}"/>
                </a:ext>
              </a:extLst>
            </p:cNvPr>
            <p:cNvPicPr>
              <a:picLocks noChangeAspect="1"/>
            </p:cNvPicPr>
            <p:nvPr/>
          </p:nvPicPr>
          <p:blipFill rotWithShape="1">
            <a:blip r:embed="rId2"/>
            <a:srcRect b="4437"/>
            <a:stretch/>
          </p:blipFill>
          <p:spPr>
            <a:xfrm>
              <a:off x="9166431" y="1836907"/>
              <a:ext cx="1875163" cy="1796728"/>
            </a:xfrm>
            <a:prstGeom prst="rect">
              <a:avLst/>
            </a:prstGeom>
          </p:spPr>
        </p:pic>
      </p:grpSp>
    </p:spTree>
    <p:extLst>
      <p:ext uri="{BB962C8B-B14F-4D97-AF65-F5344CB8AC3E}">
        <p14:creationId xmlns:p14="http://schemas.microsoft.com/office/powerpoint/2010/main" val="1683866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07BF07C-95AC-4CC2-B664-8756BBA04CB3}"/>
              </a:ext>
            </a:extLst>
          </p:cNvPr>
          <p:cNvSpPr txBox="1">
            <a:spLocks/>
          </p:cNvSpPr>
          <p:nvPr/>
        </p:nvSpPr>
        <p:spPr>
          <a:xfrm>
            <a:off x="1255060" y="5279510"/>
            <a:ext cx="9681882" cy="128973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7200" b="1" kern="1200" cap="none">
                <a:solidFill>
                  <a:schemeClr val="tx1"/>
                </a:solidFill>
                <a:latin typeface="+mj-lt"/>
                <a:ea typeface="+mj-ea"/>
                <a:cs typeface="+mj-cs"/>
              </a:defRPr>
            </a:lvl1pPr>
          </a:lstStyle>
          <a:p>
            <a:pPr algn="ctr">
              <a:spcAft>
                <a:spcPts val="600"/>
              </a:spcAft>
            </a:pPr>
            <a:r>
              <a:rPr lang="en-US" sz="4000" i="1" dirty="0" err="1">
                <a:solidFill>
                  <a:schemeClr val="tx1">
                    <a:lumMod val="85000"/>
                    <a:lumOff val="15000"/>
                  </a:schemeClr>
                </a:solidFill>
              </a:rPr>
              <a:t>DreamLeapers</a:t>
            </a:r>
            <a:r>
              <a:rPr lang="en-US" sz="4000" i="1" dirty="0">
                <a:solidFill>
                  <a:schemeClr val="tx1">
                    <a:lumMod val="85000"/>
                    <a:lumOff val="15000"/>
                  </a:schemeClr>
                </a:solidFill>
              </a:rPr>
              <a:t> Virtual Conference</a:t>
            </a:r>
          </a:p>
          <a:p>
            <a:pPr algn="ctr">
              <a:spcAft>
                <a:spcPts val="600"/>
              </a:spcAft>
            </a:pPr>
            <a:r>
              <a:rPr lang="en-US" sz="4000" i="1" dirty="0">
                <a:solidFill>
                  <a:schemeClr val="tx1">
                    <a:lumMod val="85000"/>
                    <a:lumOff val="15000"/>
                  </a:schemeClr>
                </a:solidFill>
              </a:rPr>
              <a:t>Leaping into YOUR What’s Next…</a:t>
            </a:r>
          </a:p>
        </p:txBody>
      </p:sp>
      <p:pic>
        <p:nvPicPr>
          <p:cNvPr id="3" name="Picture 2" descr="A picture containing person, wall, person, posing&#10;&#10;Description automatically generated">
            <a:extLst>
              <a:ext uri="{FF2B5EF4-FFF2-40B4-BE49-F238E27FC236}">
                <a16:creationId xmlns:a16="http://schemas.microsoft.com/office/drawing/2014/main" id="{46AC9C91-D680-46FE-99C6-E969B74279C6}"/>
              </a:ext>
            </a:extLst>
          </p:cNvPr>
          <p:cNvPicPr>
            <a:picLocks noChangeAspect="1"/>
          </p:cNvPicPr>
          <p:nvPr/>
        </p:nvPicPr>
        <p:blipFill rotWithShape="1">
          <a:blip r:embed="rId3">
            <a:extLst>
              <a:ext uri="{28A0092B-C50C-407E-A947-70E740481C1C}">
                <a14:useLocalDpi xmlns:a14="http://schemas.microsoft.com/office/drawing/2010/main" val="0"/>
              </a:ext>
            </a:extLst>
          </a:blip>
          <a:srcRect t="4199" b="35449"/>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extLst>
      <p:ext uri="{BB962C8B-B14F-4D97-AF65-F5344CB8AC3E}">
        <p14:creationId xmlns:p14="http://schemas.microsoft.com/office/powerpoint/2010/main" val="1775328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6A78-59AB-4143-8E9B-573C311965CF}"/>
              </a:ext>
            </a:extLst>
          </p:cNvPr>
          <p:cNvSpPr>
            <a:spLocks noGrp="1"/>
          </p:cNvSpPr>
          <p:nvPr>
            <p:ph type="title"/>
          </p:nvPr>
        </p:nvSpPr>
        <p:spPr>
          <a:xfrm>
            <a:off x="1214652" y="1961511"/>
            <a:ext cx="9443846" cy="676868"/>
          </a:xfrm>
        </p:spPr>
        <p:txBody>
          <a:bodyPr/>
          <a:lstStyle/>
          <a:p>
            <a:pPr algn="ctr"/>
            <a:r>
              <a:rPr lang="en-US" dirty="0"/>
              <a:t>Exploring the Possibility of Entrepreneurship as YOUR What’s Next</a:t>
            </a:r>
            <a:br>
              <a:rPr lang="en-US" dirty="0"/>
            </a:br>
            <a:endParaRPr lang="en-US" dirty="0"/>
          </a:p>
        </p:txBody>
      </p:sp>
      <p:graphicFrame>
        <p:nvGraphicFramePr>
          <p:cNvPr id="6" name="Content Placeholder 2">
            <a:extLst>
              <a:ext uri="{FF2B5EF4-FFF2-40B4-BE49-F238E27FC236}">
                <a16:creationId xmlns:a16="http://schemas.microsoft.com/office/drawing/2014/main" id="{3BDB6864-86A1-4AE1-BA5E-14D5CD9DFDA6}"/>
              </a:ext>
            </a:extLst>
          </p:cNvPr>
          <p:cNvGraphicFramePr>
            <a:graphicFrameLocks noGrp="1"/>
          </p:cNvGraphicFramePr>
          <p:nvPr>
            <p:ph idx="1"/>
            <p:extLst>
              <p:ext uri="{D42A27DB-BD31-4B8C-83A1-F6EECF244321}">
                <p14:modId xmlns:p14="http://schemas.microsoft.com/office/powerpoint/2010/main" val="4030165075"/>
              </p:ext>
            </p:extLst>
          </p:nvPr>
        </p:nvGraphicFramePr>
        <p:xfrm>
          <a:off x="1750243" y="2070991"/>
          <a:ext cx="8691513"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7327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19E6A78-59AB-4143-8E9B-573C311965CF}"/>
              </a:ext>
            </a:extLst>
          </p:cNvPr>
          <p:cNvSpPr>
            <a:spLocks noGrp="1"/>
          </p:cNvSpPr>
          <p:nvPr>
            <p:ph type="title"/>
          </p:nvPr>
        </p:nvSpPr>
        <p:spPr>
          <a:xfrm>
            <a:off x="1098468" y="885651"/>
            <a:ext cx="3229803" cy="4624603"/>
          </a:xfrm>
        </p:spPr>
        <p:txBody>
          <a:bodyPr vert="horz" lIns="91440" tIns="45720" rIns="91440" bIns="45720" rtlCol="0" anchor="ctr">
            <a:normAutofit/>
          </a:bodyPr>
          <a:lstStyle/>
          <a:p>
            <a:r>
              <a:rPr lang="en-US" sz="4100" kern="1200">
                <a:solidFill>
                  <a:srgbClr val="FFFFFF"/>
                </a:solidFill>
                <a:latin typeface="+mj-lt"/>
                <a:ea typeface="+mj-ea"/>
                <a:cs typeface="+mj-cs"/>
              </a:rPr>
              <a:t>Let’s Explore the Possibilities</a:t>
            </a:r>
            <a:br>
              <a:rPr lang="en-US" sz="4100" kern="1200">
                <a:solidFill>
                  <a:srgbClr val="FFFFFF"/>
                </a:solidFill>
                <a:latin typeface="+mj-lt"/>
                <a:ea typeface="+mj-ea"/>
                <a:cs typeface="+mj-cs"/>
              </a:rPr>
            </a:br>
            <a:endParaRPr lang="en-US" sz="4100" kern="120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FA5F16C1-6DB0-7245-ACAE-2759B8C6E001}"/>
              </a:ext>
            </a:extLst>
          </p:cNvPr>
          <p:cNvSpPr>
            <a:spLocks noGrp="1"/>
          </p:cNvSpPr>
          <p:nvPr>
            <p:ph idx="1"/>
          </p:nvPr>
        </p:nvSpPr>
        <p:spPr>
          <a:xfrm>
            <a:off x="4978708" y="885651"/>
            <a:ext cx="6525220" cy="4616849"/>
          </a:xfrm>
        </p:spPr>
        <p:txBody>
          <a:bodyPr vert="horz" lIns="91440" tIns="45720" rIns="91440" bIns="45720" rtlCol="0" anchor="ctr">
            <a:normAutofit/>
          </a:bodyPr>
          <a:lstStyle/>
          <a:p>
            <a:endParaRPr lang="en-US" sz="2400" dirty="0">
              <a:solidFill>
                <a:schemeClr val="tx1"/>
              </a:solidFill>
            </a:endParaRPr>
          </a:p>
          <a:p>
            <a:pPr marL="0" indent="0">
              <a:buNone/>
            </a:pPr>
            <a:r>
              <a:rPr lang="en-US" sz="3600" i="1" dirty="0">
                <a:solidFill>
                  <a:schemeClr val="tx1"/>
                </a:solidFill>
              </a:rPr>
              <a:t>IF money was not an issue and you wanted to launch an entrepreneurial endeavor, what would that be?</a:t>
            </a:r>
          </a:p>
          <a:p>
            <a:endParaRPr lang="en-US" sz="2400" dirty="0">
              <a:solidFill>
                <a:schemeClr val="tx1"/>
              </a:solidFill>
            </a:endParaRPr>
          </a:p>
        </p:txBody>
      </p:sp>
    </p:spTree>
    <p:extLst>
      <p:ext uri="{BB962C8B-B14F-4D97-AF65-F5344CB8AC3E}">
        <p14:creationId xmlns:p14="http://schemas.microsoft.com/office/powerpoint/2010/main" val="3821357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19E6A78-59AB-4143-8E9B-573C311965CF}"/>
              </a:ext>
            </a:extLst>
          </p:cNvPr>
          <p:cNvSpPr>
            <a:spLocks noGrp="1"/>
          </p:cNvSpPr>
          <p:nvPr>
            <p:ph type="title"/>
          </p:nvPr>
        </p:nvSpPr>
        <p:spPr>
          <a:xfrm>
            <a:off x="958506" y="800392"/>
            <a:ext cx="10264697" cy="1212102"/>
          </a:xfrm>
        </p:spPr>
        <p:txBody>
          <a:bodyPr vert="horz" lIns="91440" tIns="45720" rIns="91440" bIns="45720" rtlCol="0" anchor="ctr">
            <a:normAutofit/>
          </a:bodyPr>
          <a:lstStyle/>
          <a:p>
            <a:r>
              <a:rPr lang="en-US" sz="4000" kern="1200">
                <a:solidFill>
                  <a:srgbClr val="FFFFFF"/>
                </a:solidFill>
                <a:latin typeface="+mj-lt"/>
                <a:ea typeface="+mj-ea"/>
                <a:cs typeface="+mj-cs"/>
              </a:rPr>
              <a:t>Did You Know?</a:t>
            </a:r>
          </a:p>
        </p:txBody>
      </p:sp>
      <p:sp>
        <p:nvSpPr>
          <p:cNvPr id="4" name="Content Placeholder 2">
            <a:extLst>
              <a:ext uri="{FF2B5EF4-FFF2-40B4-BE49-F238E27FC236}">
                <a16:creationId xmlns:a16="http://schemas.microsoft.com/office/drawing/2014/main" id="{E4800E29-463D-4F3C-866E-29BD7DCEDF4E}"/>
              </a:ext>
            </a:extLst>
          </p:cNvPr>
          <p:cNvSpPr>
            <a:spLocks noGrp="1"/>
          </p:cNvSpPr>
          <p:nvPr>
            <p:ph idx="1"/>
          </p:nvPr>
        </p:nvSpPr>
        <p:spPr>
          <a:xfrm>
            <a:off x="1367624" y="2490436"/>
            <a:ext cx="9708995" cy="3567173"/>
          </a:xfrm>
        </p:spPr>
        <p:txBody>
          <a:bodyPr vert="horz" lIns="91440" tIns="45720" rIns="91440" bIns="45720" rtlCol="0" anchor="ctr">
            <a:normAutofit/>
          </a:bodyPr>
          <a:lstStyle/>
          <a:p>
            <a:pPr lvl="1"/>
            <a:r>
              <a:rPr lang="en-US" sz="2400">
                <a:solidFill>
                  <a:schemeClr val="tx1"/>
                </a:solidFill>
              </a:rPr>
              <a:t>Older entrepreneurs are the most successful among all owners, founders, innovators.</a:t>
            </a:r>
          </a:p>
          <a:p>
            <a:pPr lvl="1"/>
            <a:r>
              <a:rPr lang="en-US" sz="2400">
                <a:solidFill>
                  <a:schemeClr val="tx1"/>
                </a:solidFill>
              </a:rPr>
              <a:t>Older entrepreneurs bring wisdom, knowledge, expertise and years of experience to entrepreneurship </a:t>
            </a:r>
          </a:p>
          <a:p>
            <a:pPr lvl="1"/>
            <a:r>
              <a:rPr lang="en-US" sz="2400">
                <a:solidFill>
                  <a:schemeClr val="tx1"/>
                </a:solidFill>
              </a:rPr>
              <a:t>Pre-pandemic recent years, women were the fastest growing segment of new entrepreneurs.</a:t>
            </a:r>
          </a:p>
          <a:p>
            <a:pPr lvl="1"/>
            <a:r>
              <a:rPr lang="en-US" sz="2400">
                <a:solidFill>
                  <a:schemeClr val="tx1"/>
                </a:solidFill>
              </a:rPr>
              <a:t>Amid the pandemic, women were the starters of new businesses.</a:t>
            </a:r>
          </a:p>
        </p:txBody>
      </p:sp>
    </p:spTree>
    <p:extLst>
      <p:ext uri="{BB962C8B-B14F-4D97-AF65-F5344CB8AC3E}">
        <p14:creationId xmlns:p14="http://schemas.microsoft.com/office/powerpoint/2010/main" val="1734176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6A78-59AB-4143-8E9B-573C311965CF}"/>
              </a:ext>
            </a:extLst>
          </p:cNvPr>
          <p:cNvSpPr>
            <a:spLocks noGrp="1"/>
          </p:cNvSpPr>
          <p:nvPr>
            <p:ph type="title"/>
          </p:nvPr>
        </p:nvSpPr>
        <p:spPr>
          <a:xfrm>
            <a:off x="1136428" y="627564"/>
            <a:ext cx="7474172" cy="1325563"/>
          </a:xfrm>
        </p:spPr>
        <p:txBody>
          <a:bodyPr vert="horz" lIns="91440" tIns="45720" rIns="91440" bIns="45720" rtlCol="0" anchor="ctr">
            <a:normAutofit/>
          </a:bodyPr>
          <a:lstStyle/>
          <a:p>
            <a:r>
              <a:rPr lang="en-US" sz="4400" kern="1200">
                <a:solidFill>
                  <a:schemeClr val="tx1"/>
                </a:solidFill>
                <a:latin typeface="+mj-lt"/>
                <a:ea typeface="+mj-ea"/>
                <a:cs typeface="+mj-cs"/>
              </a:rPr>
              <a:t>Entrepreneurship…NOW!</a:t>
            </a:r>
          </a:p>
        </p:txBody>
      </p:sp>
      <p:sp>
        <p:nvSpPr>
          <p:cNvPr id="17" name="Content Placeholder 2">
            <a:extLst>
              <a:ext uri="{FF2B5EF4-FFF2-40B4-BE49-F238E27FC236}">
                <a16:creationId xmlns:a16="http://schemas.microsoft.com/office/drawing/2014/main" id="{FA5F16C1-6DB0-7245-ACAE-2759B8C6E001}"/>
              </a:ext>
            </a:extLst>
          </p:cNvPr>
          <p:cNvSpPr>
            <a:spLocks noGrp="1"/>
          </p:cNvSpPr>
          <p:nvPr>
            <p:ph idx="1"/>
          </p:nvPr>
        </p:nvSpPr>
        <p:spPr>
          <a:xfrm>
            <a:off x="1136429" y="2278173"/>
            <a:ext cx="6467867" cy="3450613"/>
          </a:xfrm>
        </p:spPr>
        <p:txBody>
          <a:bodyPr vert="horz" lIns="91440" tIns="45720" rIns="91440" bIns="45720" rtlCol="0" anchor="ctr">
            <a:normAutofit/>
          </a:bodyPr>
          <a:lstStyle/>
          <a:p>
            <a:r>
              <a:rPr lang="en-US" sz="2400">
                <a:solidFill>
                  <a:schemeClr val="tx1"/>
                </a:solidFill>
              </a:rPr>
              <a:t>“</a:t>
            </a:r>
            <a:r>
              <a:rPr lang="en-US" sz="2400" i="1">
                <a:solidFill>
                  <a:schemeClr val="tx1"/>
                </a:solidFill>
              </a:rPr>
              <a:t>There is no better time like the present</a:t>
            </a:r>
            <a:r>
              <a:rPr lang="en-US" sz="2400">
                <a:solidFill>
                  <a:schemeClr val="tx1"/>
                </a:solidFill>
              </a:rPr>
              <a:t>”…in spite of our current environment</a:t>
            </a:r>
          </a:p>
          <a:p>
            <a:pPr lvl="0"/>
            <a:r>
              <a:rPr lang="en-US" sz="2400">
                <a:solidFill>
                  <a:schemeClr val="tx1"/>
                </a:solidFill>
              </a:rPr>
              <a:t>Opportunity to turn your passion/skill into profit</a:t>
            </a:r>
          </a:p>
          <a:p>
            <a:pPr lvl="0"/>
            <a:r>
              <a:rPr lang="en-US" sz="2400">
                <a:solidFill>
                  <a:schemeClr val="tx1"/>
                </a:solidFill>
              </a:rPr>
              <a:t>Opportunity to turn your years of experience into a moneymaking endeavor</a:t>
            </a:r>
          </a:p>
          <a:p>
            <a:pPr lvl="0"/>
            <a:r>
              <a:rPr lang="en-US" sz="2400">
                <a:solidFill>
                  <a:schemeClr val="tx1"/>
                </a:solidFill>
              </a:rPr>
              <a:t>Time is NOW your friend</a:t>
            </a:r>
          </a:p>
          <a:p>
            <a:pPr lvl="0"/>
            <a:r>
              <a:rPr lang="en-US" sz="2400">
                <a:solidFill>
                  <a:schemeClr val="tx1"/>
                </a:solidFill>
              </a:rPr>
              <a:t>Simply…You have so much to offer </a:t>
            </a:r>
          </a:p>
          <a:p>
            <a:endParaRPr lang="en-US" sz="2400">
              <a:solidFill>
                <a:schemeClr val="tx1"/>
              </a:solidFill>
            </a:endParaRPr>
          </a:p>
        </p:txBody>
      </p:sp>
      <p:sp>
        <p:nvSpPr>
          <p:cNvPr id="24" name="Rectangle 2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Onboarding">
            <a:extLst>
              <a:ext uri="{FF2B5EF4-FFF2-40B4-BE49-F238E27FC236}">
                <a16:creationId xmlns:a16="http://schemas.microsoft.com/office/drawing/2014/main" id="{2DDAC187-E01D-4EB2-BC3F-9EC99B62B3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498298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9E6A78-59AB-4143-8E9B-573C311965CF}"/>
              </a:ext>
            </a:extLst>
          </p:cNvPr>
          <p:cNvSpPr>
            <a:spLocks noGrp="1"/>
          </p:cNvSpPr>
          <p:nvPr>
            <p:ph type="title"/>
          </p:nvPr>
        </p:nvSpPr>
        <p:spPr>
          <a:xfrm>
            <a:off x="1136428" y="627564"/>
            <a:ext cx="7474172" cy="1325563"/>
          </a:xfrm>
        </p:spPr>
        <p:txBody>
          <a:bodyPr vert="horz" lIns="91440" tIns="45720" rIns="91440" bIns="45720" rtlCol="0" anchor="ctr">
            <a:normAutofit/>
          </a:bodyPr>
          <a:lstStyle/>
          <a:p>
            <a:r>
              <a:rPr lang="en-US" sz="4400" kern="1200">
                <a:solidFill>
                  <a:schemeClr val="tx1"/>
                </a:solidFill>
                <a:latin typeface="+mj-lt"/>
                <a:ea typeface="+mj-ea"/>
                <a:cs typeface="+mj-cs"/>
              </a:rPr>
              <a:t>What Entrepreneurship Looks Like…</a:t>
            </a:r>
          </a:p>
        </p:txBody>
      </p:sp>
      <p:graphicFrame>
        <p:nvGraphicFramePr>
          <p:cNvPr id="5" name="Content Placeholder 2">
            <a:extLst>
              <a:ext uri="{FF2B5EF4-FFF2-40B4-BE49-F238E27FC236}">
                <a16:creationId xmlns:a16="http://schemas.microsoft.com/office/drawing/2014/main" id="{54FAC964-4C0A-4BB5-928B-E9AD447A4344}"/>
              </a:ext>
            </a:extLst>
          </p:cNvPr>
          <p:cNvGraphicFramePr>
            <a:graphicFrameLocks noGrp="1"/>
          </p:cNvGraphicFramePr>
          <p:nvPr>
            <p:ph idx="1"/>
            <p:extLst>
              <p:ext uri="{D42A27DB-BD31-4B8C-83A1-F6EECF244321}">
                <p14:modId xmlns:p14="http://schemas.microsoft.com/office/powerpoint/2010/main" val="2368481776"/>
              </p:ext>
            </p:extLst>
          </p:nvPr>
        </p:nvGraphicFramePr>
        <p:xfrm>
          <a:off x="1136429" y="2278173"/>
          <a:ext cx="6467867" cy="3450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057703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6A78-59AB-4143-8E9B-573C311965CF}"/>
              </a:ext>
            </a:extLst>
          </p:cNvPr>
          <p:cNvSpPr>
            <a:spLocks noGrp="1"/>
          </p:cNvSpPr>
          <p:nvPr>
            <p:ph type="title"/>
          </p:nvPr>
        </p:nvSpPr>
        <p:spPr>
          <a:xfrm>
            <a:off x="731519" y="731520"/>
            <a:ext cx="10666145" cy="1426464"/>
          </a:xfrm>
        </p:spPr>
        <p:txBody>
          <a:bodyPr vert="horz" lIns="91440" tIns="45720" rIns="91440" bIns="45720" rtlCol="0" anchor="ctr">
            <a:normAutofit/>
          </a:bodyPr>
          <a:lstStyle/>
          <a:p>
            <a:r>
              <a:rPr lang="en-US" sz="4400" kern="1200">
                <a:solidFill>
                  <a:srgbClr val="FFFFFF"/>
                </a:solidFill>
                <a:latin typeface="+mj-lt"/>
                <a:ea typeface="+mj-ea"/>
                <a:cs typeface="+mj-cs"/>
              </a:rPr>
              <a:t>Things to Consider…</a:t>
            </a:r>
            <a:endParaRPr lang="en-US" sz="4400" kern="1200" dirty="0">
              <a:solidFill>
                <a:srgbClr val="FFFFFF"/>
              </a:solidFill>
              <a:latin typeface="+mj-lt"/>
              <a:ea typeface="+mj-ea"/>
              <a:cs typeface="+mj-cs"/>
            </a:endParaRPr>
          </a:p>
        </p:txBody>
      </p:sp>
      <p:graphicFrame>
        <p:nvGraphicFramePr>
          <p:cNvPr id="26" name="Content Placeholder 2">
            <a:extLst>
              <a:ext uri="{FF2B5EF4-FFF2-40B4-BE49-F238E27FC236}">
                <a16:creationId xmlns:a16="http://schemas.microsoft.com/office/drawing/2014/main" id="{63584AF4-9B8D-4A94-983C-11C6858D982D}"/>
              </a:ext>
            </a:extLst>
          </p:cNvPr>
          <p:cNvGraphicFramePr>
            <a:graphicFrameLocks noGrp="1"/>
          </p:cNvGraphicFramePr>
          <p:nvPr>
            <p:ph idx="1"/>
            <p:extLst>
              <p:ext uri="{D42A27DB-BD31-4B8C-83A1-F6EECF244321}">
                <p14:modId xmlns:p14="http://schemas.microsoft.com/office/powerpoint/2010/main" val="2348328818"/>
              </p:ext>
            </p:extLst>
          </p:nvPr>
        </p:nvGraphicFramePr>
        <p:xfrm>
          <a:off x="981962" y="2284592"/>
          <a:ext cx="8370393" cy="3300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4327220"/>
      </p:ext>
    </p:extLst>
  </p:cSld>
  <p:clrMapOvr>
    <a:masterClrMapping/>
  </p:clrMapOvr>
</p:sld>
</file>

<file path=ppt/theme/theme1.xml><?xml version="1.0" encoding="utf-8"?>
<a:theme xmlns:a="http://schemas.openxmlformats.org/drawingml/2006/main" name="QuickStarter Theme">
  <a:themeElements>
    <a:clrScheme name="Custom 1">
      <a:dk1>
        <a:sysClr val="windowText" lastClr="000000"/>
      </a:dk1>
      <a:lt1>
        <a:sysClr val="window" lastClr="FFFFFF"/>
      </a:lt1>
      <a:dk2>
        <a:srgbClr val="505046"/>
      </a:dk2>
      <a:lt2>
        <a:srgbClr val="EEECE1"/>
      </a:lt2>
      <a:accent1>
        <a:srgbClr val="FF0000"/>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Custom 4">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WebE950</Template>
  <TotalTime>1121</TotalTime>
  <Words>581</Words>
  <Application>Microsoft Office PowerPoint</Application>
  <PresentationFormat>Widescreen</PresentationFormat>
  <Paragraphs>93</Paragraphs>
  <Slides>15</Slides>
  <Notes>10</Notes>
  <HiddenSlides>2</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26" baseType="lpstr">
      <vt:lpstr>Arial</vt:lpstr>
      <vt:lpstr>Berlin Sans FB Demi</vt:lpstr>
      <vt:lpstr>Calibri</vt:lpstr>
      <vt:lpstr>Calibri Light</vt:lpstr>
      <vt:lpstr>Segoe UI</vt:lpstr>
      <vt:lpstr>Segoe UI Light</vt:lpstr>
      <vt:lpstr>Segoe UI Semibold</vt:lpstr>
      <vt:lpstr>Segoe UI Semilight</vt:lpstr>
      <vt:lpstr>QuickStarter Theme</vt:lpstr>
      <vt:lpstr>Office Theme</vt:lpstr>
      <vt:lpstr>Acrobat Document</vt:lpstr>
      <vt:lpstr>Here's your outline to get started</vt:lpstr>
      <vt:lpstr>Related topics to research</vt:lpstr>
      <vt:lpstr>PowerPoint Presentation</vt:lpstr>
      <vt:lpstr>Exploring the Possibility of Entrepreneurship as YOUR What’s Next </vt:lpstr>
      <vt:lpstr>Let’s Explore the Possibilities </vt:lpstr>
      <vt:lpstr>Did You Know?</vt:lpstr>
      <vt:lpstr>Entrepreneurship…NOW!</vt:lpstr>
      <vt:lpstr>What Entrepreneurship Looks Like…</vt:lpstr>
      <vt:lpstr>Things to Consider…</vt:lpstr>
      <vt:lpstr>AARP Entrepreneurship Resources</vt:lpstr>
      <vt:lpstr>External Resources</vt:lpstr>
      <vt:lpstr>PowerPoint Presentation</vt:lpstr>
      <vt:lpstr>Questions  </vt:lpstr>
      <vt:lpstr>A Place for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your outline to get started</dc:title>
  <dc:creator>Brown, Felicia</dc:creator>
  <cp:lastModifiedBy>Brown, Felicia</cp:lastModifiedBy>
  <cp:revision>4</cp:revision>
  <dcterms:created xsi:type="dcterms:W3CDTF">2021-07-16T17:01:44Z</dcterms:created>
  <dcterms:modified xsi:type="dcterms:W3CDTF">2021-10-11T15:39:57Z</dcterms:modified>
</cp:coreProperties>
</file>